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29.xml" ContentType="application/vnd.openxmlformats-officedocument.presentationml.tags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tags/tag16.xml" ContentType="application/vnd.openxmlformats-officedocument.presentationml.tags+xml"/>
  <Override PartName="/ppt/tags/tag18.xml" ContentType="application/vnd.openxmlformats-officedocument.presentationml.tags+xml"/>
  <Override PartName="/ppt/tags/tag27.xml" ContentType="application/vnd.openxmlformats-officedocument.presentationml.tags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30.xml" ContentType="application/vnd.openxmlformats-officedocument.presentationml.tag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tags/tag3.xml" ContentType="application/vnd.openxmlformats-officedocument.presentationml.tags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tags/tag19.xml" ContentType="application/vnd.openxmlformats-officedocument.presentationml.tags+xml"/>
  <Override PartName="/ppt/tags/tag28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tags/tag17.xml" ContentType="application/vnd.openxmlformats-officedocument.presentationml.tags+xml"/>
  <Override PartName="/ppt/tags/tag26.xml" ContentType="application/vnd.openxmlformats-officedocument.presentationml.tags+xml"/>
  <Default Extension="wdp" ContentType="image/vnd.ms-photo"/>
  <Override PartName="/ppt/slideLayouts/slideLayout10.xml" ContentType="application/vnd.openxmlformats-officedocument.presentationml.slideLayout+xml"/>
  <Override PartName="/ppt/tags/tag15.xml" ContentType="application/vnd.openxmlformats-officedocument.presentationml.tags+xml"/>
  <Override PartName="/ppt/tags/tag24.xml" ContentType="application/vnd.openxmlformats-officedocument.presentationml.tag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5" r:id="rId10"/>
    <p:sldId id="267" r:id="rId11"/>
    <p:sldId id="268" r:id="rId12"/>
    <p:sldId id="269" r:id="rId13"/>
    <p:sldId id="266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64" r:id="rId22"/>
    <p:sldId id="277" r:id="rId23"/>
    <p:sldId id="278" r:id="rId24"/>
    <p:sldId id="279" r:id="rId25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0000"/>
    <a:srgbClr val="C000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12" autoAdjust="0"/>
  </p:normalViewPr>
  <p:slideViewPr>
    <p:cSldViewPr snapToGrid="0">
      <p:cViewPr>
        <p:scale>
          <a:sx n="150" d="100"/>
          <a:sy n="150" d="100"/>
        </p:scale>
        <p:origin x="-510" y="-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54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FD8DE-830A-4CAF-AA38-B41EA6313B30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B1D10-D477-4E6B-BD1F-83C1E5E5204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亮亮图文旗舰店</a:t>
            </a:r>
            <a:r>
              <a:rPr lang="en-US" altLang="zh-CN" smtClean="0"/>
              <a:t>https://liangliangtuwen.tmall.com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4B1D10-D477-4E6B-BD1F-83C1E5E52043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EE27-3F63-468C-8CAA-3654AA5ECBA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AD51-7B56-4610-B040-C5CAA9ADC4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66012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EE27-3F63-468C-8CAA-3654AA5ECBA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AD51-7B56-4610-B040-C5CAA9ADC4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51927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EE27-3F63-468C-8CAA-3654AA5ECBA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AD51-7B56-4610-B040-C5CAA9ADC4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50375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EE27-3F63-468C-8CAA-3654AA5ECBA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AD51-7B56-4610-B040-C5CAA9ADC4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79935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EE27-3F63-468C-8CAA-3654AA5ECBA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AD51-7B56-4610-B040-C5CAA9ADC4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91991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EE27-3F63-468C-8CAA-3654AA5ECBA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AD51-7B56-4610-B040-C5CAA9ADC4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18924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EE27-3F63-468C-8CAA-3654AA5ECBA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AD51-7B56-4610-B040-C5CAA9ADC4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28334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EE27-3F63-468C-8CAA-3654AA5ECBA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AD51-7B56-4610-B040-C5CAA9ADC4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4511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EE27-3F63-468C-8CAA-3654AA5ECBA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AD51-7B56-4610-B040-C5CAA9ADC4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6347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EE27-3F63-468C-8CAA-3654AA5ECBA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AD51-7B56-4610-B040-C5CAA9ADC4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59671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9EE27-3F63-468C-8CAA-3654AA5ECBAD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AD51-7B56-4610-B040-C5CAA9ADC4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07401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pPr/>
              <a:t>7/10/2017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98071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microsoft.com/office/2007/relationships/media" Target="../media/media1.mp3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6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13" Type="http://schemas.openxmlformats.org/officeDocument/2006/relationships/tags" Target="../tags/tag28.xml"/><Relationship Id="rId18" Type="http://schemas.openxmlformats.org/officeDocument/2006/relationships/slideLayout" Target="../slideLayouts/slideLayout2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openxmlformats.org/officeDocument/2006/relationships/tags" Target="../tags/tag27.xml"/><Relationship Id="rId17" Type="http://schemas.openxmlformats.org/officeDocument/2006/relationships/tags" Target="../tags/tag32.xml"/><Relationship Id="rId2" Type="http://schemas.openxmlformats.org/officeDocument/2006/relationships/tags" Target="../tags/tag17.xml"/><Relationship Id="rId16" Type="http://schemas.openxmlformats.org/officeDocument/2006/relationships/tags" Target="../tags/tag31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tags" Target="../tags/tag26.xml"/><Relationship Id="rId5" Type="http://schemas.openxmlformats.org/officeDocument/2006/relationships/tags" Target="../tags/tag20.xml"/><Relationship Id="rId15" Type="http://schemas.openxmlformats.org/officeDocument/2006/relationships/tags" Target="../tags/tag30.xml"/><Relationship Id="rId10" Type="http://schemas.openxmlformats.org/officeDocument/2006/relationships/tags" Target="../tags/tag25.xml"/><Relationship Id="rId4" Type="http://schemas.openxmlformats.org/officeDocument/2006/relationships/tags" Target="../tags/tag19.xml"/><Relationship Id="rId9" Type="http://schemas.openxmlformats.org/officeDocument/2006/relationships/tags" Target="../tags/tag24.xml"/><Relationship Id="rId14" Type="http://schemas.openxmlformats.org/officeDocument/2006/relationships/tags" Target="../tags/tag2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" name="直接连接符 104"/>
          <p:cNvCxnSpPr/>
          <p:nvPr/>
        </p:nvCxnSpPr>
        <p:spPr>
          <a:xfrm flipH="1">
            <a:off x="643072" y="1992085"/>
            <a:ext cx="1600846" cy="1103314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>
            <a:endCxn id="123" idx="3"/>
          </p:cNvCxnSpPr>
          <p:nvPr/>
        </p:nvCxnSpPr>
        <p:spPr>
          <a:xfrm flipH="1">
            <a:off x="585442" y="2000240"/>
            <a:ext cx="1658477" cy="2518453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/>
        </p:nvCxnSpPr>
        <p:spPr>
          <a:xfrm>
            <a:off x="2243920" y="2000240"/>
            <a:ext cx="1468727" cy="1395687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>
            <a:off x="2243920" y="2000240"/>
            <a:ext cx="1921088" cy="946679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>
            <a:off x="2309563" y="2031556"/>
            <a:ext cx="2150219" cy="147341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 flipV="1">
            <a:off x="2243920" y="833285"/>
            <a:ext cx="2763168" cy="1158800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endCxn id="135" idx="7"/>
          </p:cNvCxnSpPr>
          <p:nvPr/>
        </p:nvCxnSpPr>
        <p:spPr>
          <a:xfrm flipV="1">
            <a:off x="2309563" y="442184"/>
            <a:ext cx="2208745" cy="1549901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连接符 111"/>
          <p:cNvCxnSpPr/>
          <p:nvPr/>
        </p:nvCxnSpPr>
        <p:spPr>
          <a:xfrm flipV="1">
            <a:off x="2309563" y="783590"/>
            <a:ext cx="1073781" cy="1208495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endCxn id="136" idx="7"/>
          </p:cNvCxnSpPr>
          <p:nvPr/>
        </p:nvCxnSpPr>
        <p:spPr>
          <a:xfrm flipV="1">
            <a:off x="2256223" y="268323"/>
            <a:ext cx="1589384" cy="1723762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endCxn id="124" idx="4"/>
          </p:cNvCxnSpPr>
          <p:nvPr/>
        </p:nvCxnSpPr>
        <p:spPr>
          <a:xfrm flipH="1">
            <a:off x="1950032" y="1992085"/>
            <a:ext cx="293888" cy="2443296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组合 114"/>
          <p:cNvGrpSpPr/>
          <p:nvPr/>
        </p:nvGrpSpPr>
        <p:grpSpPr>
          <a:xfrm>
            <a:off x="1411508" y="996468"/>
            <a:ext cx="1664823" cy="166482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6" name="同心圆 11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7" name="椭圆 11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1652507" y="1237467"/>
            <a:ext cx="1182825" cy="1182825"/>
            <a:chOff x="1652507" y="1237467"/>
            <a:chExt cx="1182825" cy="1182825"/>
          </a:xfrm>
        </p:grpSpPr>
        <p:grpSp>
          <p:nvGrpSpPr>
            <p:cNvPr id="119" name="组合 118"/>
            <p:cNvGrpSpPr/>
            <p:nvPr/>
          </p:nvGrpSpPr>
          <p:grpSpPr>
            <a:xfrm>
              <a:off x="1652507" y="1237467"/>
              <a:ext cx="1182825" cy="1182825"/>
              <a:chOff x="2683251" y="1980687"/>
              <a:chExt cx="1301106" cy="1301106"/>
            </a:xfrm>
            <a:solidFill>
              <a:srgbClr val="C00000"/>
            </a:solidFill>
            <a:effectLst/>
          </p:grpSpPr>
          <p:sp>
            <p:nvSpPr>
              <p:cNvPr id="121" name="椭圆 120"/>
              <p:cNvSpPr/>
              <p:nvPr/>
            </p:nvSpPr>
            <p:spPr>
              <a:xfrm>
                <a:off x="2683251" y="1980687"/>
                <a:ext cx="1301106" cy="13011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TextBox 8"/>
              <p:cNvSpPr txBox="1"/>
              <p:nvPr/>
            </p:nvSpPr>
            <p:spPr>
              <a:xfrm>
                <a:off x="3002623" y="2185262"/>
                <a:ext cx="184731" cy="830997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endParaRPr lang="zh-CN" altLang="en-US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endParaRPr>
              </a:p>
            </p:txBody>
          </p:sp>
        </p:grpSp>
        <p:sp>
          <p:nvSpPr>
            <p:cNvPr id="120" name="TextBox 9"/>
            <p:cNvSpPr txBox="1"/>
            <p:nvPr/>
          </p:nvSpPr>
          <p:spPr>
            <a:xfrm>
              <a:off x="1829197" y="1300021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400" dirty="0" smtClean="0">
                  <a:solidFill>
                    <a:schemeClr val="bg1"/>
                  </a:solidFill>
                  <a:latin typeface="方正韵动中黑简体" panose="02000000000000000000" pitchFamily="2" charset="-122"/>
                  <a:ea typeface="方正韵动中黑简体" panose="02000000000000000000" pitchFamily="2" charset="-122"/>
                </a:rPr>
                <a:t>ME</a:t>
              </a:r>
              <a:endParaRPr lang="zh-CN" altLang="en-US" sz="1800" dirty="0">
                <a:solidFill>
                  <a:schemeClr val="bg1"/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endParaRPr>
            </a:p>
          </p:txBody>
        </p:sp>
      </p:grpSp>
      <p:sp>
        <p:nvSpPr>
          <p:cNvPr id="123" name="椭圆 122"/>
          <p:cNvSpPr/>
          <p:nvPr/>
        </p:nvSpPr>
        <p:spPr>
          <a:xfrm rot="10498052">
            <a:off x="492559" y="4505482"/>
            <a:ext cx="113110" cy="11311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椭圆 123"/>
          <p:cNvSpPr/>
          <p:nvPr/>
        </p:nvSpPr>
        <p:spPr>
          <a:xfrm rot="10498052">
            <a:off x="1892682" y="4435139"/>
            <a:ext cx="125730" cy="12573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5" name="组合 124"/>
          <p:cNvGrpSpPr/>
          <p:nvPr/>
        </p:nvGrpSpPr>
        <p:grpSpPr>
          <a:xfrm>
            <a:off x="3134130" y="534375"/>
            <a:ext cx="498430" cy="498430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6" name="同心圆 12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7" name="椭圆 12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8" name="组合 127"/>
          <p:cNvGrpSpPr/>
          <p:nvPr/>
        </p:nvGrpSpPr>
        <p:grpSpPr>
          <a:xfrm>
            <a:off x="3525835" y="3209115"/>
            <a:ext cx="373624" cy="37362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9" name="同心圆 12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0" name="椭圆 12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椭圆 130"/>
          <p:cNvSpPr/>
          <p:nvPr/>
        </p:nvSpPr>
        <p:spPr>
          <a:xfrm rot="10498052">
            <a:off x="4823007" y="649204"/>
            <a:ext cx="368162" cy="368162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2" name="组合 131"/>
          <p:cNvGrpSpPr/>
          <p:nvPr/>
        </p:nvGrpSpPr>
        <p:grpSpPr>
          <a:xfrm>
            <a:off x="487815" y="2940142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3" name="同心圆 1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5" name="椭圆 134"/>
          <p:cNvSpPr/>
          <p:nvPr/>
        </p:nvSpPr>
        <p:spPr>
          <a:xfrm rot="10498052">
            <a:off x="4490516" y="304923"/>
            <a:ext cx="155413" cy="15541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椭圆 135"/>
          <p:cNvSpPr/>
          <p:nvPr/>
        </p:nvSpPr>
        <p:spPr>
          <a:xfrm rot="10498052">
            <a:off x="3820342" y="143540"/>
            <a:ext cx="141285" cy="14128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 rot="10498052">
            <a:off x="3485690" y="1345735"/>
            <a:ext cx="141285" cy="15541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椭圆 137"/>
          <p:cNvSpPr/>
          <p:nvPr/>
        </p:nvSpPr>
        <p:spPr>
          <a:xfrm rot="10498052" flipH="1">
            <a:off x="4171757" y="1174289"/>
            <a:ext cx="117788" cy="12781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椭圆 138"/>
          <p:cNvSpPr/>
          <p:nvPr/>
        </p:nvSpPr>
        <p:spPr>
          <a:xfrm rot="10498052" flipH="1">
            <a:off x="4060426" y="2843052"/>
            <a:ext cx="156776" cy="160579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0" name="组合 139"/>
          <p:cNvGrpSpPr/>
          <p:nvPr/>
        </p:nvGrpSpPr>
        <p:grpSpPr>
          <a:xfrm>
            <a:off x="4312949" y="1992085"/>
            <a:ext cx="373624" cy="37362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41" name="同心圆 14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2" name="椭圆 14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3" name="TextBox 88"/>
          <p:cNvSpPr txBox="1"/>
          <p:nvPr/>
        </p:nvSpPr>
        <p:spPr>
          <a:xfrm>
            <a:off x="5101296" y="1917070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rgbClr val="C00000"/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时尚竞聘简历</a:t>
            </a:r>
            <a:endParaRPr lang="zh-CN" altLang="en-US" sz="4000" dirty="0">
              <a:solidFill>
                <a:srgbClr val="C00000"/>
              </a:solidFill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5384800" y="2698083"/>
            <a:ext cx="2612571" cy="24883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应聘人</a:t>
            </a:r>
            <a:r>
              <a:rPr lang="zh-CN" altLang="en-US" dirty="0" smtClean="0"/>
              <a:t>：亮亮图文旗舰店</a:t>
            </a:r>
            <a:endParaRPr lang="zh-CN" altLang="en-US" dirty="0"/>
          </a:p>
        </p:txBody>
      </p:sp>
      <p:grpSp>
        <p:nvGrpSpPr>
          <p:cNvPr id="145" name="组合 144"/>
          <p:cNvGrpSpPr/>
          <p:nvPr/>
        </p:nvGrpSpPr>
        <p:grpSpPr>
          <a:xfrm>
            <a:off x="7695246" y="4411137"/>
            <a:ext cx="1207111" cy="566340"/>
            <a:chOff x="494346" y="4283316"/>
            <a:chExt cx="1207111" cy="566340"/>
          </a:xfrm>
        </p:grpSpPr>
        <p:cxnSp>
          <p:nvCxnSpPr>
            <p:cNvPr id="146" name="直接连接符 145"/>
            <p:cNvCxnSpPr/>
            <p:nvPr/>
          </p:nvCxnSpPr>
          <p:spPr>
            <a:xfrm>
              <a:off x="800100" y="4543200"/>
              <a:ext cx="78209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94"/>
            <p:cNvSpPr txBox="1"/>
            <p:nvPr/>
          </p:nvSpPr>
          <p:spPr>
            <a:xfrm>
              <a:off x="747350" y="4283316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spc="300" dirty="0" smtClean="0">
                  <a:solidFill>
                    <a:srgbClr val="C00000"/>
                  </a:solidFill>
                  <a:latin typeface="方正兰亭特黑简体" pitchFamily="2" charset="-122"/>
                  <a:ea typeface="方正兰亭特黑简体" pitchFamily="2" charset="-122"/>
                </a:rPr>
                <a:t>个人简历</a:t>
              </a:r>
              <a:endParaRPr lang="zh-CN" altLang="en-US" sz="1200" spc="300" dirty="0">
                <a:solidFill>
                  <a:srgbClr val="C00000"/>
                </a:solidFill>
                <a:latin typeface="方正兰亭特黑简体" pitchFamily="2" charset="-122"/>
                <a:ea typeface="方正兰亭特黑简体" pitchFamily="2" charset="-122"/>
              </a:endParaRPr>
            </a:p>
          </p:txBody>
        </p:sp>
        <p:sp>
          <p:nvSpPr>
            <p:cNvPr id="148" name="TextBox 95"/>
            <p:cNvSpPr txBox="1"/>
            <p:nvPr/>
          </p:nvSpPr>
          <p:spPr>
            <a:xfrm>
              <a:off x="747350" y="4572657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spc="300" dirty="0" smtClean="0">
                  <a:solidFill>
                    <a:srgbClr val="C00000"/>
                  </a:solidFill>
                  <a:latin typeface="方正兰亭特黑简体" pitchFamily="2" charset="-122"/>
                  <a:ea typeface="方正兰亭特黑简体" pitchFamily="2" charset="-122"/>
                </a:rPr>
                <a:t>竞聘求职</a:t>
              </a:r>
              <a:endParaRPr lang="zh-CN" altLang="en-US" sz="1200" spc="300" dirty="0">
                <a:solidFill>
                  <a:srgbClr val="C00000"/>
                </a:solidFill>
                <a:latin typeface="方正兰亭特黑简体" pitchFamily="2" charset="-122"/>
                <a:ea typeface="方正兰亭特黑简体" pitchFamily="2" charset="-122"/>
              </a:endParaRPr>
            </a:p>
          </p:txBody>
        </p:sp>
        <p:grpSp>
          <p:nvGrpSpPr>
            <p:cNvPr id="149" name="组合 148"/>
            <p:cNvGrpSpPr/>
            <p:nvPr/>
          </p:nvGrpSpPr>
          <p:grpSpPr>
            <a:xfrm>
              <a:off x="494346" y="4306671"/>
              <a:ext cx="212885" cy="212885"/>
              <a:chOff x="494346" y="4306671"/>
              <a:chExt cx="212885" cy="212885"/>
            </a:xfrm>
            <a:solidFill>
              <a:srgbClr val="C00000"/>
            </a:solidFill>
          </p:grpSpPr>
          <p:sp>
            <p:nvSpPr>
              <p:cNvPr id="153" name="圆角矩形 152"/>
              <p:cNvSpPr/>
              <p:nvPr/>
            </p:nvSpPr>
            <p:spPr>
              <a:xfrm>
                <a:off x="494346" y="4306671"/>
                <a:ext cx="212885" cy="212885"/>
              </a:xfrm>
              <a:prstGeom prst="roundRect">
                <a:avLst>
                  <a:gd name="adj" fmla="val 2252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54" name="Picture 7" descr="F:\0PPT素材\zzz0g02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34109" y="4337785"/>
                <a:ext cx="133357" cy="150656"/>
              </a:xfrm>
              <a:prstGeom prst="rect">
                <a:avLst/>
              </a:prstGeom>
              <a:grpFill/>
              <a:extLst/>
            </p:spPr>
          </p:pic>
        </p:grpSp>
        <p:grpSp>
          <p:nvGrpSpPr>
            <p:cNvPr id="150" name="组合 149"/>
            <p:cNvGrpSpPr/>
            <p:nvPr/>
          </p:nvGrpSpPr>
          <p:grpSpPr>
            <a:xfrm>
              <a:off x="494346" y="4587865"/>
              <a:ext cx="212885" cy="212885"/>
              <a:chOff x="494346" y="4587865"/>
              <a:chExt cx="212885" cy="212885"/>
            </a:xfrm>
            <a:solidFill>
              <a:srgbClr val="C00000"/>
            </a:solidFill>
          </p:grpSpPr>
          <p:sp>
            <p:nvSpPr>
              <p:cNvPr id="151" name="圆角矩形 150"/>
              <p:cNvSpPr/>
              <p:nvPr/>
            </p:nvSpPr>
            <p:spPr>
              <a:xfrm>
                <a:off x="494346" y="4587865"/>
                <a:ext cx="212885" cy="212885"/>
              </a:xfrm>
              <a:prstGeom prst="roundRect">
                <a:avLst>
                  <a:gd name="adj" fmla="val 2252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52" name="Picture 8" descr="F:\0PPT素材\zzz0s1.pn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6145" y="4614724"/>
                <a:ext cx="169286" cy="162499"/>
              </a:xfrm>
              <a:prstGeom prst="rect">
                <a:avLst/>
              </a:prstGeom>
              <a:grpFill/>
              <a:extLst/>
            </p:spPr>
          </p:pic>
        </p:grpSp>
      </p:grpSp>
      <p:pic>
        <p:nvPicPr>
          <p:cNvPr id="155" name="M01-06-0023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1731968" y="63825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51681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4000" advTm="0">
        <p14:vortex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9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9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9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9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8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8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8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8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8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8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8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8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8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8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7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700"/>
                            </p:stCondLst>
                            <p:childTnLst>
                              <p:par>
                                <p:cTn id="89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4575"/>
                            </p:stCondLst>
                            <p:childTnLst>
                              <p:par>
                                <p:cTn id="9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7" presetClass="entr" presetSubtype="0" fill="hold" nodeType="withEffect">
                                  <p:stCondLst>
                                    <p:cond delay="625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10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5"/>
                </p:tgtEl>
              </p:cMediaNode>
            </p:video>
          </p:childTnLst>
        </p:cTn>
      </p:par>
    </p:tnLst>
    <p:bldLst>
      <p:bldP spid="123" grpId="0" animBg="1"/>
      <p:bldP spid="124" grpId="0" animBg="1"/>
      <p:bldP spid="131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3" grpId="0"/>
      <p:bldP spid="14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解决问题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12" name="TextBox 115"/>
          <p:cNvSpPr txBox="1"/>
          <p:nvPr/>
        </p:nvSpPr>
        <p:spPr>
          <a:xfrm>
            <a:off x="2441102" y="267886"/>
            <a:ext cx="2125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SOLVE THE PROBLEM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23"/>
          <p:cNvSpPr txBox="1"/>
          <p:nvPr/>
        </p:nvSpPr>
        <p:spPr>
          <a:xfrm>
            <a:off x="780904" y="3661586"/>
            <a:ext cx="7571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发现问题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是解决问题的先决条件，但仅仅满足有提出问题是不够的，提出问题的目的是为了有效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解决问题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。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人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生就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是解决一系列问题的过程。个体克服生活、学习、实践中新的矛盾时的复杂心理活动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，其中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主要是思维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活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动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。教育心理学着重研究学生学习知识、应用知识中的问题解决。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4916888" y="1389745"/>
            <a:ext cx="1118835" cy="1118835"/>
          </a:xfrm>
          <a:prstGeom prst="ellipse">
            <a:avLst/>
          </a:prstGeom>
          <a:solidFill>
            <a:srgbClr val="F00000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6736385" y="1398034"/>
            <a:ext cx="1102257" cy="110225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7" name="同心圆 1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椭圆 18"/>
          <p:cNvSpPr/>
          <p:nvPr/>
        </p:nvSpPr>
        <p:spPr>
          <a:xfrm>
            <a:off x="1294470" y="1389745"/>
            <a:ext cx="1118835" cy="1118835"/>
          </a:xfrm>
          <a:prstGeom prst="ellipse">
            <a:avLst/>
          </a:prstGeom>
          <a:solidFill>
            <a:srgbClr val="F00000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3162394" y="1373976"/>
            <a:ext cx="1102257" cy="110225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" name="同心圆 2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TextBox 36"/>
          <p:cNvSpPr txBox="1"/>
          <p:nvPr/>
        </p:nvSpPr>
        <p:spPr>
          <a:xfrm>
            <a:off x="1338485" y="286652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  <a:cs typeface="方正兰亭细黑_GBK_M" pitchFamily="2" charset="2"/>
              </a:rPr>
              <a:t>发现问题</a:t>
            </a:r>
            <a:endParaRPr lang="en-US" altLang="zh-CN" sz="1600" dirty="0" smtClean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  <a:cs typeface="方正兰亭细黑_GBK_M" pitchFamily="2" charset="2"/>
            </a:endParaRPr>
          </a:p>
        </p:txBody>
      </p:sp>
      <p:sp>
        <p:nvSpPr>
          <p:cNvPr id="24" name="TextBox 37"/>
          <p:cNvSpPr txBox="1"/>
          <p:nvPr/>
        </p:nvSpPr>
        <p:spPr>
          <a:xfrm>
            <a:off x="3149694" y="286652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  <a:cs typeface="方正兰亭细黑_GBK_M" pitchFamily="2" charset="2"/>
              </a:rPr>
              <a:t>分析问题</a:t>
            </a:r>
            <a:endParaRPr lang="en-US" altLang="zh-CN" sz="1600" dirty="0" smtClean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  <a:cs typeface="方正兰亭细黑_GBK_M" pitchFamily="2" charset="2"/>
            </a:endParaRPr>
          </a:p>
        </p:txBody>
      </p:sp>
      <p:sp>
        <p:nvSpPr>
          <p:cNvPr id="25" name="TextBox 38"/>
          <p:cNvSpPr txBox="1"/>
          <p:nvPr/>
        </p:nvSpPr>
        <p:spPr>
          <a:xfrm>
            <a:off x="4973603" y="286652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  <a:cs typeface="方正兰亭细黑_GBK_M" pitchFamily="2" charset="2"/>
              </a:rPr>
              <a:t>提出假设</a:t>
            </a:r>
            <a:endParaRPr lang="en-US" altLang="zh-CN" sz="1600" dirty="0" smtClean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  <a:cs typeface="方正兰亭细黑_GBK_M" pitchFamily="2" charset="2"/>
            </a:endParaRPr>
          </a:p>
        </p:txBody>
      </p:sp>
      <p:sp>
        <p:nvSpPr>
          <p:cNvPr id="26" name="TextBox 39"/>
          <p:cNvSpPr txBox="1"/>
          <p:nvPr/>
        </p:nvSpPr>
        <p:spPr>
          <a:xfrm>
            <a:off x="6797511" y="286652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  <a:cs typeface="方正兰亭细黑_GBK_M" pitchFamily="2" charset="2"/>
              </a:rPr>
              <a:t>检验假设</a:t>
            </a:r>
            <a:endParaRPr lang="en-US" altLang="zh-CN" sz="1600" dirty="0" smtClean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  <a:cs typeface="方正兰亭细黑_GBK_M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59391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900"/>
                            </p:stCondLst>
                            <p:childTnLst>
                              <p:par>
                                <p:cTn id="6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/>
      <p:bldP spid="14" grpId="0"/>
      <p:bldP spid="15" grpId="0" animBg="1"/>
      <p:bldP spid="19" grpId="0" animBg="1"/>
      <p:bldP spid="23" grpId="0"/>
      <p:bldP spid="24" grpId="0"/>
      <p:bldP spid="25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责任义务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441102" y="267886"/>
            <a:ext cx="7008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DUTY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1702737" y="3907093"/>
            <a:ext cx="6138569" cy="1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23"/>
          <p:cNvSpPr txBox="1"/>
          <p:nvPr/>
        </p:nvSpPr>
        <p:spPr>
          <a:xfrm>
            <a:off x="786349" y="950663"/>
            <a:ext cx="7571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企事业内部的组织机构健全、合理；各个部门的职权范围明确，分工合理；具有与其承担责任相适应的经济权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力，人员的配置和使用适合工作要求。企事业的信息网络健全而具有功效，信息的收集和利用有针对性、系统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性、时效性和经济性。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9" name="TextBox 21"/>
          <p:cNvSpPr txBox="1"/>
          <p:nvPr/>
        </p:nvSpPr>
        <p:spPr>
          <a:xfrm>
            <a:off x="3144103" y="2120499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方正兰亭细黑_GBK" pitchFamily="2" charset="-122"/>
                <a:ea typeface="方正兰亭细黑_GBK" pitchFamily="2" charset="-122"/>
              </a:rPr>
              <a:t>针对性</a:t>
            </a:r>
            <a:endParaRPr lang="zh-CN" altLang="en-US" sz="32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10" name="TextBox 22"/>
          <p:cNvSpPr txBox="1"/>
          <p:nvPr/>
        </p:nvSpPr>
        <p:spPr>
          <a:xfrm>
            <a:off x="1371428" y="2143436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方正兰亭细黑_GBK" pitchFamily="2" charset="-122"/>
                <a:ea typeface="方正兰亭细黑_GBK" pitchFamily="2" charset="-122"/>
              </a:rPr>
              <a:t>系统性</a:t>
            </a:r>
            <a:endParaRPr lang="zh-CN" altLang="en-US" sz="32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11" name="TextBox 25"/>
          <p:cNvSpPr txBox="1"/>
          <p:nvPr/>
        </p:nvSpPr>
        <p:spPr>
          <a:xfrm>
            <a:off x="4945567" y="2151736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方正兰亭细黑_GBK" pitchFamily="2" charset="-122"/>
                <a:ea typeface="方正兰亭细黑_GBK" pitchFamily="2" charset="-122"/>
              </a:rPr>
              <a:t>经济性</a:t>
            </a:r>
            <a:endParaRPr lang="zh-CN" altLang="en-US" sz="32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12" name="TextBox 26"/>
          <p:cNvSpPr txBox="1"/>
          <p:nvPr/>
        </p:nvSpPr>
        <p:spPr>
          <a:xfrm>
            <a:off x="6684018" y="2136801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方正兰亭细黑_GBK" pitchFamily="2" charset="-122"/>
                <a:ea typeface="方正兰亭细黑_GBK" pitchFamily="2" charset="-122"/>
              </a:rPr>
              <a:t>时效</a:t>
            </a:r>
            <a:r>
              <a:rPr lang="zh-CN" altLang="en-US" sz="3200" dirty="0" smtClean="0">
                <a:latin typeface="方正兰亭细黑_GBK" pitchFamily="2" charset="-122"/>
                <a:ea typeface="方正兰亭细黑_GBK" pitchFamily="2" charset="-122"/>
              </a:rPr>
              <a:t>性</a:t>
            </a:r>
            <a:endParaRPr lang="zh-CN" altLang="en-US" sz="32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13" name="TextBox 52"/>
          <p:cNvSpPr txBox="1"/>
          <p:nvPr/>
        </p:nvSpPr>
        <p:spPr>
          <a:xfrm>
            <a:off x="6684018" y="2584672"/>
            <a:ext cx="1595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EFFECTIVENESS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4" name="TextBox 53"/>
          <p:cNvSpPr txBox="1"/>
          <p:nvPr/>
        </p:nvSpPr>
        <p:spPr>
          <a:xfrm>
            <a:off x="3240283" y="2567234"/>
            <a:ext cx="13195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PERTINENCE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5" name="TextBox 54"/>
          <p:cNvSpPr txBox="1"/>
          <p:nvPr/>
        </p:nvSpPr>
        <p:spPr>
          <a:xfrm>
            <a:off x="991259" y="2588065"/>
            <a:ext cx="17959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SYSTEMATICNESS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6" name="TextBox 55"/>
          <p:cNvSpPr txBox="1"/>
          <p:nvPr/>
        </p:nvSpPr>
        <p:spPr>
          <a:xfrm>
            <a:off x="4908715" y="2705274"/>
            <a:ext cx="11608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ECONOMY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grpSp>
        <p:nvGrpSpPr>
          <p:cNvPr id="17" name="组合 16"/>
          <p:cNvGrpSpPr/>
          <p:nvPr/>
        </p:nvGrpSpPr>
        <p:grpSpPr>
          <a:xfrm rot="5391186">
            <a:off x="6986191" y="3299795"/>
            <a:ext cx="1030066" cy="792826"/>
            <a:chOff x="2123728" y="1995686"/>
            <a:chExt cx="1172844" cy="90272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8" name="等腰三角形 43"/>
            <p:cNvSpPr/>
            <p:nvPr/>
          </p:nvSpPr>
          <p:spPr>
            <a:xfrm rot="16200000">
              <a:off x="2258790" y="1860624"/>
              <a:ext cx="902720" cy="1172844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等腰三角形 42"/>
            <p:cNvSpPr/>
            <p:nvPr/>
          </p:nvSpPr>
          <p:spPr>
            <a:xfrm rot="16200000">
              <a:off x="2286141" y="1893104"/>
              <a:ext cx="863314" cy="1106099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5391186">
            <a:off x="5121839" y="3287854"/>
            <a:ext cx="1030066" cy="792826"/>
            <a:chOff x="2123728" y="1995686"/>
            <a:chExt cx="1172844" cy="90272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1" name="等腰三角形 43"/>
            <p:cNvSpPr/>
            <p:nvPr/>
          </p:nvSpPr>
          <p:spPr>
            <a:xfrm rot="16200000">
              <a:off x="2258790" y="1860624"/>
              <a:ext cx="902720" cy="1172844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等腰三角形 42"/>
            <p:cNvSpPr/>
            <p:nvPr/>
          </p:nvSpPr>
          <p:spPr>
            <a:xfrm rot="16200000">
              <a:off x="2286141" y="1893104"/>
              <a:ext cx="863314" cy="1106099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 rot="5391186">
            <a:off x="3336957" y="3351565"/>
            <a:ext cx="1030066" cy="792826"/>
            <a:chOff x="2123728" y="1995686"/>
            <a:chExt cx="1172844" cy="90272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4" name="等腰三角形 43"/>
            <p:cNvSpPr/>
            <p:nvPr/>
          </p:nvSpPr>
          <p:spPr>
            <a:xfrm rot="16200000">
              <a:off x="2258790" y="1860624"/>
              <a:ext cx="902720" cy="1172844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等腰三角形 42"/>
            <p:cNvSpPr/>
            <p:nvPr/>
          </p:nvSpPr>
          <p:spPr>
            <a:xfrm rot="16200000">
              <a:off x="2286141" y="1893104"/>
              <a:ext cx="863314" cy="1106099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 rot="5391186">
            <a:off x="1461231" y="3263727"/>
            <a:ext cx="1030066" cy="792826"/>
            <a:chOff x="2123728" y="1995686"/>
            <a:chExt cx="1172844" cy="90272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7" name="等腰三角形 43"/>
            <p:cNvSpPr/>
            <p:nvPr/>
          </p:nvSpPr>
          <p:spPr>
            <a:xfrm rot="16200000">
              <a:off x="2258790" y="1860624"/>
              <a:ext cx="902720" cy="1172844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等腰三角形 42"/>
            <p:cNvSpPr/>
            <p:nvPr/>
          </p:nvSpPr>
          <p:spPr>
            <a:xfrm rot="16200000">
              <a:off x="2286141" y="1893104"/>
              <a:ext cx="863314" cy="1106099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3172698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2" presetClass="entr" presetSubtype="8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3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2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3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6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3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0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3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4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3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3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2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3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6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责任义务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441102" y="267886"/>
            <a:ext cx="7008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DUTY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24"/>
          <p:cNvSpPr txBox="1"/>
          <p:nvPr/>
        </p:nvSpPr>
        <p:spPr>
          <a:xfrm>
            <a:off x="642257" y="1490793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企事业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内部控制系统具有预见性、适应性、及时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性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真实性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和有效性，控制系统能适应环境的变化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有预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见地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、及时地发现偏差，有重点地、经济地采取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措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施</a:t>
            </a:r>
            <a:r>
              <a:rPr lang="en-US" altLang="zh-CN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-----</a:t>
            </a:r>
            <a:endParaRPr lang="zh-CN" altLang="en-US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8" name="TextBox 27"/>
          <p:cNvSpPr txBox="1"/>
          <p:nvPr/>
        </p:nvSpPr>
        <p:spPr>
          <a:xfrm>
            <a:off x="5045789" y="159886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预见性</a:t>
            </a:r>
            <a:endParaRPr lang="zh-CN" altLang="en-US" sz="2000" dirty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9" name="TextBox 28"/>
          <p:cNvSpPr txBox="1"/>
          <p:nvPr/>
        </p:nvSpPr>
        <p:spPr>
          <a:xfrm>
            <a:off x="5754063" y="374208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适应性</a:t>
            </a:r>
            <a:endParaRPr lang="zh-CN" altLang="en-US" sz="2000" dirty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10" name="TextBox 29"/>
          <p:cNvSpPr txBox="1"/>
          <p:nvPr/>
        </p:nvSpPr>
        <p:spPr>
          <a:xfrm>
            <a:off x="7411165" y="312653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及时性</a:t>
            </a:r>
            <a:endParaRPr lang="zh-CN" altLang="en-US" sz="2000" dirty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11" name="TextBox 30"/>
          <p:cNvSpPr txBox="1"/>
          <p:nvPr/>
        </p:nvSpPr>
        <p:spPr>
          <a:xfrm>
            <a:off x="6934112" y="1906291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真实性</a:t>
            </a:r>
            <a:endParaRPr lang="zh-CN" altLang="en-US" sz="2000" dirty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12" name="TextBox 31"/>
          <p:cNvSpPr txBox="1"/>
          <p:nvPr/>
        </p:nvSpPr>
        <p:spPr>
          <a:xfrm>
            <a:off x="4969152" y="266833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有效性</a:t>
            </a:r>
            <a:endParaRPr lang="zh-CN" altLang="en-US" sz="2000" dirty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13" name="TextBox 32"/>
          <p:cNvSpPr txBox="1"/>
          <p:nvPr/>
        </p:nvSpPr>
        <p:spPr>
          <a:xfrm>
            <a:off x="642257" y="3326588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企业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、事业各部门领导人具有合格的管理素质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，有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战略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眼光，责任心强，，管理部门的工作健全而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有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效率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。管理责任审计就是针对企事业的管理工作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是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否</a:t>
            </a:r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达到了上述责任要求，进行审查和评价。</a:t>
            </a:r>
          </a:p>
        </p:txBody>
      </p:sp>
      <p:sp>
        <p:nvSpPr>
          <p:cNvPr id="14" name="TextBox 33"/>
          <p:cNvSpPr txBox="1"/>
          <p:nvPr/>
        </p:nvSpPr>
        <p:spPr>
          <a:xfrm>
            <a:off x="642257" y="2408690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C00000"/>
                </a:solidFill>
                <a:latin typeface="方正兰亭特黑_GBK" pitchFamily="2" charset="-122"/>
                <a:ea typeface="方正兰亭特黑_GBK" pitchFamily="2" charset="-122"/>
              </a:rPr>
              <a:t>把整个企业的活动引到目</a:t>
            </a:r>
            <a:endParaRPr lang="en-US" altLang="zh-CN" sz="2400" dirty="0" smtClean="0">
              <a:solidFill>
                <a:srgbClr val="C00000"/>
              </a:solidFill>
              <a:latin typeface="方正兰亭特黑_GBK" pitchFamily="2" charset="-122"/>
              <a:ea typeface="方正兰亭特黑_GBK" pitchFamily="2" charset="-122"/>
            </a:endParaRPr>
          </a:p>
          <a:p>
            <a:r>
              <a:rPr lang="zh-CN" altLang="en-US" sz="2400" dirty="0" smtClean="0">
                <a:solidFill>
                  <a:srgbClr val="C00000"/>
                </a:solidFill>
                <a:latin typeface="方正兰亭特黑_GBK" pitchFamily="2" charset="-122"/>
                <a:ea typeface="方正兰亭特黑_GBK" pitchFamily="2" charset="-122"/>
              </a:rPr>
              <a:t>标管理轨道上来。</a:t>
            </a:r>
            <a:endParaRPr lang="zh-CN" altLang="en-US" sz="2400" dirty="0">
              <a:solidFill>
                <a:srgbClr val="C00000"/>
              </a:solidFill>
              <a:latin typeface="方正兰亭特黑_GBK" pitchFamily="2" charset="-122"/>
              <a:ea typeface="方正兰亭特黑_GBK" pitchFamily="2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875557" y="1833361"/>
            <a:ext cx="976857" cy="97685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6" name="同心圆 1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/>
          <p:cNvSpPr/>
          <p:nvPr/>
        </p:nvSpPr>
        <p:spPr>
          <a:xfrm>
            <a:off x="5025364" y="3145654"/>
            <a:ext cx="727041" cy="727041"/>
          </a:xfrm>
          <a:prstGeom prst="ellipse">
            <a:avLst/>
          </a:prstGeom>
          <a:solidFill>
            <a:srgbClr val="F00000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302290" y="2792555"/>
            <a:ext cx="274777" cy="274777"/>
          </a:xfrm>
          <a:prstGeom prst="ellipse">
            <a:avLst/>
          </a:prstGeom>
          <a:solidFill>
            <a:srgbClr val="F0000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7826341" y="2137805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" name="同心圆 2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149533" y="3971004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4" name="同心圆 2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874182" y="2394646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7" name="同心圆 2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椭圆 28"/>
          <p:cNvSpPr/>
          <p:nvPr/>
        </p:nvSpPr>
        <p:spPr>
          <a:xfrm>
            <a:off x="7235475" y="1393546"/>
            <a:ext cx="274777" cy="274777"/>
          </a:xfrm>
          <a:prstGeom prst="ellipse">
            <a:avLst/>
          </a:prstGeom>
          <a:solidFill>
            <a:srgbClr val="F0000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7961809" y="3996131"/>
            <a:ext cx="137389" cy="137389"/>
          </a:xfrm>
          <a:prstGeom prst="ellipse">
            <a:avLst/>
          </a:prstGeom>
          <a:solidFill>
            <a:srgbClr val="F0000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6734617" y="3184014"/>
            <a:ext cx="638246" cy="638246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2" name="同心圆 3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椭圆 33"/>
          <p:cNvSpPr/>
          <p:nvPr/>
        </p:nvSpPr>
        <p:spPr>
          <a:xfrm>
            <a:off x="5956340" y="1118769"/>
            <a:ext cx="274777" cy="274777"/>
          </a:xfrm>
          <a:prstGeom prst="ellipse">
            <a:avLst/>
          </a:prstGeom>
          <a:solidFill>
            <a:srgbClr val="F0000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6665922" y="2981633"/>
            <a:ext cx="137389" cy="137389"/>
          </a:xfrm>
          <a:prstGeom prst="ellipse">
            <a:avLst/>
          </a:prstGeom>
          <a:solidFill>
            <a:srgbClr val="F0000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32467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7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109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11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14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1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1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7" grpId="0"/>
          <p:bldP spid="8" grpId="0"/>
          <p:bldP spid="9" grpId="0"/>
          <p:bldP spid="10" grpId="0"/>
          <p:bldP spid="11" grpId="0"/>
          <p:bldP spid="12" grpId="0"/>
          <p:bldP spid="13" grpId="0"/>
          <p:bldP spid="14" grpId="0"/>
          <p:bldP spid="18" grpId="0" animBg="1"/>
          <p:bldP spid="19" grpId="0" animBg="1"/>
          <p:bldP spid="29" grpId="0" animBg="1"/>
          <p:bldP spid="30" grpId="0" animBg="1"/>
          <p:bldP spid="34" grpId="0" animBg="1"/>
          <p:bldP spid="35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7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109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11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1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7" grpId="0"/>
          <p:bldP spid="8" grpId="0"/>
          <p:bldP spid="9" grpId="0"/>
          <p:bldP spid="10" grpId="0"/>
          <p:bldP spid="11" grpId="0"/>
          <p:bldP spid="12" grpId="0"/>
          <p:bldP spid="13" grpId="0"/>
          <p:bldP spid="14" grpId="0"/>
          <p:bldP spid="18" grpId="0" animBg="1"/>
          <p:bldP spid="19" grpId="0" animBg="1"/>
          <p:bldP spid="29" grpId="0" animBg="1"/>
          <p:bldP spid="30" grpId="0" animBg="1"/>
          <p:bldP spid="34" grpId="0" animBg="1"/>
          <p:bldP spid="35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93"/>
          <p:cNvSpPr txBox="1"/>
          <p:nvPr/>
        </p:nvSpPr>
        <p:spPr>
          <a:xfrm>
            <a:off x="4828355" y="2162071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胜任能力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" name="TextBox 115"/>
          <p:cNvSpPr txBox="1"/>
          <p:nvPr/>
        </p:nvSpPr>
        <p:spPr>
          <a:xfrm>
            <a:off x="4828355" y="2694582"/>
            <a:ext cx="14590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COMPETENCE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" name="椭圆 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3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511727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900" advTm="0">
        <p14:glitter pattern="hexagon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6594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核心竞争力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707802" y="267886"/>
            <a:ext cx="7008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DUTY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62810" y="1164734"/>
            <a:ext cx="2987027" cy="1102064"/>
            <a:chOff x="1017079" y="1280151"/>
            <a:chExt cx="3982703" cy="1469418"/>
          </a:xfrm>
        </p:grpSpPr>
        <p:sp>
          <p:nvSpPr>
            <p:cNvPr id="7" name="任意多边形 6"/>
            <p:cNvSpPr/>
            <p:nvPr/>
          </p:nvSpPr>
          <p:spPr>
            <a:xfrm>
              <a:off x="4218732" y="1587519"/>
              <a:ext cx="781050" cy="1162050"/>
            </a:xfrm>
            <a:custGeom>
              <a:avLst/>
              <a:gdLst>
                <a:gd name="connsiteX0" fmla="*/ 781050 w 781050"/>
                <a:gd name="connsiteY0" fmla="*/ 1162050 h 1162050"/>
                <a:gd name="connsiteX1" fmla="*/ 781050 w 781050"/>
                <a:gd name="connsiteY1" fmla="*/ 0 h 1162050"/>
                <a:gd name="connsiteX2" fmla="*/ 0 w 781050"/>
                <a:gd name="connsiteY2" fmla="*/ 0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1050" h="1162050">
                  <a:moveTo>
                    <a:pt x="781050" y="1162050"/>
                  </a:moveTo>
                  <a:lnTo>
                    <a:pt x="781050" y="0"/>
                  </a:lnTo>
                  <a:lnTo>
                    <a:pt x="0" y="0"/>
                  </a:lnTo>
                </a:path>
              </a:pathLst>
            </a:custGeom>
            <a:ln w="19050">
              <a:solidFill>
                <a:schemeClr val="bg2">
                  <a:lumMod val="50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1017079" y="1280151"/>
              <a:ext cx="3151696" cy="1162115"/>
              <a:chOff x="1017079" y="1280151"/>
              <a:chExt cx="3151696" cy="1162115"/>
            </a:xfrm>
          </p:grpSpPr>
          <p:sp>
            <p:nvSpPr>
              <p:cNvPr id="9" name="MH_SubTitle_4"/>
              <p:cNvSpPr txBox="1">
                <a:spLocks noChangeArrowhead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1017079" y="1280151"/>
                <a:ext cx="3105271" cy="4125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b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algn="r" eaLnBrk="1" hangingPunct="1"/>
                <a:r>
                  <a:rPr lang="zh-CN" altLang="en-US" sz="1013" dirty="0" smtClean="0">
                    <a:solidFill>
                      <a:srgbClr val="FF0000"/>
                    </a:solidFill>
                    <a:latin typeface="微软雅黑" panose="020B0503020204020204" pitchFamily="34" charset="-122"/>
                  </a:rPr>
                  <a:t>单机添加标题</a:t>
                </a:r>
                <a:endParaRPr lang="zh-CN" altLang="en-US" sz="1013" dirty="0">
                  <a:solidFill>
                    <a:srgbClr val="FF0000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0" name="MH_SubTitle_1"/>
              <p:cNvSpPr txBox="1">
                <a:spLocks noChangeArrowheads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1054671" y="1465239"/>
                <a:ext cx="3114104" cy="97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zh-CN" altLang="en-US" sz="105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</a:rPr>
                  <a:t>此处添加详细文本描述，建议与标题相关并符合整体语言风格。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329218" y="2040270"/>
            <a:ext cx="2599328" cy="942017"/>
            <a:chOff x="438956" y="2447532"/>
            <a:chExt cx="3465771" cy="1256022"/>
          </a:xfrm>
        </p:grpSpPr>
        <p:sp>
          <p:nvSpPr>
            <p:cNvPr id="12" name="任意多边形 11"/>
            <p:cNvSpPr/>
            <p:nvPr/>
          </p:nvSpPr>
          <p:spPr>
            <a:xfrm>
              <a:off x="3582726" y="2910850"/>
              <a:ext cx="322001" cy="792704"/>
            </a:xfrm>
            <a:custGeom>
              <a:avLst/>
              <a:gdLst>
                <a:gd name="connsiteX0" fmla="*/ 781050 w 781050"/>
                <a:gd name="connsiteY0" fmla="*/ 1162050 h 1162050"/>
                <a:gd name="connsiteX1" fmla="*/ 781050 w 781050"/>
                <a:gd name="connsiteY1" fmla="*/ 0 h 1162050"/>
                <a:gd name="connsiteX2" fmla="*/ 0 w 781050"/>
                <a:gd name="connsiteY2" fmla="*/ 0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1050" h="1162050">
                  <a:moveTo>
                    <a:pt x="781050" y="1162050"/>
                  </a:moveTo>
                  <a:lnTo>
                    <a:pt x="781050" y="0"/>
                  </a:lnTo>
                  <a:lnTo>
                    <a:pt x="0" y="0"/>
                  </a:lnTo>
                </a:path>
              </a:pathLst>
            </a:custGeom>
            <a:ln w="19050">
              <a:solidFill>
                <a:schemeClr val="bg2">
                  <a:lumMod val="50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438956" y="2447532"/>
              <a:ext cx="3151696" cy="1162115"/>
              <a:chOff x="1017079" y="1280151"/>
              <a:chExt cx="3151696" cy="1162115"/>
            </a:xfrm>
          </p:grpSpPr>
          <p:sp>
            <p:nvSpPr>
              <p:cNvPr id="14" name="MH_SubTitle_4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1017079" y="1280151"/>
                <a:ext cx="3105271" cy="4125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b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algn="r" eaLnBrk="1" hangingPunct="1"/>
                <a:r>
                  <a:rPr lang="zh-CN" altLang="en-US" sz="1013" dirty="0" smtClean="0">
                    <a:solidFill>
                      <a:srgbClr val="FF0000"/>
                    </a:solidFill>
                    <a:latin typeface="微软雅黑" panose="020B0503020204020204" pitchFamily="34" charset="-122"/>
                  </a:rPr>
                  <a:t>单机添加标题</a:t>
                </a:r>
                <a:endParaRPr lang="zh-CN" altLang="en-US" sz="1013" dirty="0">
                  <a:solidFill>
                    <a:srgbClr val="FF0000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5" name="MH_SubTitle_1"/>
              <p:cNvSpPr txBox="1"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1054671" y="1465239"/>
                <a:ext cx="3114104" cy="97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zh-CN" altLang="en-US" sz="1050" dirty="0" smtClean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</a:rPr>
                  <a:t> 符</a:t>
                </a:r>
                <a:r>
                  <a:rPr lang="zh-CN" altLang="en-US" sz="105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</a:rPr>
                  <a:t>合整体语言风格</a:t>
                </a:r>
                <a:r>
                  <a:rPr lang="zh-CN" altLang="en-US" sz="1050" dirty="0" smtClean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</a:rPr>
                  <a:t>。亮亮图文旗舰店</a:t>
                </a:r>
                <a:r>
                  <a:rPr lang="en-US" altLang="zh-CN" sz="1050" dirty="0" smtClean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</a:rPr>
                  <a:t>https://liangliangtuwen.tmall.com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4617461" y="1099487"/>
            <a:ext cx="3079121" cy="2091888"/>
            <a:chOff x="6156614" y="1193154"/>
            <a:chExt cx="4105495" cy="2789184"/>
          </a:xfrm>
        </p:grpSpPr>
        <p:sp>
          <p:nvSpPr>
            <p:cNvPr id="17" name="任意多边形 16"/>
            <p:cNvSpPr/>
            <p:nvPr/>
          </p:nvSpPr>
          <p:spPr>
            <a:xfrm flipH="1">
              <a:off x="6156614" y="1646996"/>
              <a:ext cx="781050" cy="2335342"/>
            </a:xfrm>
            <a:custGeom>
              <a:avLst/>
              <a:gdLst>
                <a:gd name="connsiteX0" fmla="*/ 781050 w 781050"/>
                <a:gd name="connsiteY0" fmla="*/ 1162050 h 1162050"/>
                <a:gd name="connsiteX1" fmla="*/ 781050 w 781050"/>
                <a:gd name="connsiteY1" fmla="*/ 0 h 1162050"/>
                <a:gd name="connsiteX2" fmla="*/ 0 w 781050"/>
                <a:gd name="connsiteY2" fmla="*/ 0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1050" h="1162050">
                  <a:moveTo>
                    <a:pt x="781050" y="1162050"/>
                  </a:moveTo>
                  <a:lnTo>
                    <a:pt x="781050" y="0"/>
                  </a:lnTo>
                  <a:lnTo>
                    <a:pt x="0" y="0"/>
                  </a:lnTo>
                </a:path>
              </a:pathLst>
            </a:custGeom>
            <a:ln w="19050">
              <a:solidFill>
                <a:schemeClr val="bg2">
                  <a:lumMod val="50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7110413" y="1193154"/>
              <a:ext cx="3151696" cy="1162115"/>
              <a:chOff x="1017079" y="1280151"/>
              <a:chExt cx="3151696" cy="1162115"/>
            </a:xfrm>
          </p:grpSpPr>
          <p:sp>
            <p:nvSpPr>
              <p:cNvPr id="19" name="MH_SubTitle_4"/>
              <p:cNvSpPr txBox="1"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1017079" y="1280151"/>
                <a:ext cx="3105271" cy="4125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b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zh-CN" altLang="en-US" sz="1013" dirty="0" smtClean="0">
                    <a:solidFill>
                      <a:srgbClr val="FF0000"/>
                    </a:solidFill>
                    <a:latin typeface="微软雅黑" panose="020B0503020204020204" pitchFamily="34" charset="-122"/>
                  </a:rPr>
                  <a:t>单机添加标题</a:t>
                </a:r>
                <a:endParaRPr lang="zh-CN" altLang="en-US" sz="1013" dirty="0">
                  <a:solidFill>
                    <a:srgbClr val="FF0000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0" name="MH_SubTitle_1"/>
              <p:cNvSpPr txBox="1"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1054671" y="1465239"/>
                <a:ext cx="3114104" cy="97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05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</a:rPr>
                  <a:t>此处添加详细文本描述，建议与标题相关并符合整体语言风格。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5434477" y="1901522"/>
            <a:ext cx="2884802" cy="871586"/>
            <a:chOff x="7245968" y="2262534"/>
            <a:chExt cx="3846403" cy="1162115"/>
          </a:xfrm>
        </p:grpSpPr>
        <p:sp>
          <p:nvSpPr>
            <p:cNvPr id="22" name="任意多边形 21"/>
            <p:cNvSpPr/>
            <p:nvPr/>
          </p:nvSpPr>
          <p:spPr>
            <a:xfrm flipH="1">
              <a:off x="7245968" y="2645020"/>
              <a:ext cx="648670" cy="360570"/>
            </a:xfrm>
            <a:custGeom>
              <a:avLst/>
              <a:gdLst>
                <a:gd name="connsiteX0" fmla="*/ 781050 w 781050"/>
                <a:gd name="connsiteY0" fmla="*/ 1162050 h 1162050"/>
                <a:gd name="connsiteX1" fmla="*/ 781050 w 781050"/>
                <a:gd name="connsiteY1" fmla="*/ 0 h 1162050"/>
                <a:gd name="connsiteX2" fmla="*/ 0 w 781050"/>
                <a:gd name="connsiteY2" fmla="*/ 0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1050" h="1162050">
                  <a:moveTo>
                    <a:pt x="781050" y="1162050"/>
                  </a:moveTo>
                  <a:lnTo>
                    <a:pt x="781050" y="0"/>
                  </a:lnTo>
                  <a:lnTo>
                    <a:pt x="0" y="0"/>
                  </a:lnTo>
                </a:path>
              </a:pathLst>
            </a:custGeom>
            <a:ln w="19050">
              <a:solidFill>
                <a:schemeClr val="bg2">
                  <a:lumMod val="50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7940675" y="2262534"/>
              <a:ext cx="3151696" cy="1162115"/>
              <a:chOff x="1017079" y="1280151"/>
              <a:chExt cx="3151696" cy="1162115"/>
            </a:xfrm>
          </p:grpSpPr>
          <p:sp>
            <p:nvSpPr>
              <p:cNvPr id="24" name="MH_SubTitle_4"/>
              <p:cNvSpPr txBox="1">
                <a:spLocks noChangeArrowheads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1017079" y="1280151"/>
                <a:ext cx="3105271" cy="4125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b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zh-CN" altLang="en-US" sz="1013" dirty="0" smtClean="0">
                    <a:solidFill>
                      <a:srgbClr val="FF0000"/>
                    </a:solidFill>
                    <a:latin typeface="微软雅黑" panose="020B0503020204020204" pitchFamily="34" charset="-122"/>
                  </a:rPr>
                  <a:t>单机添加标题</a:t>
                </a:r>
                <a:endParaRPr lang="zh-CN" altLang="en-US" sz="1013" dirty="0">
                  <a:solidFill>
                    <a:srgbClr val="FF0000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5" name="MH_SubTitle_1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1054671" y="1465239"/>
                <a:ext cx="3114104" cy="97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05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</a:rPr>
                  <a:t>此处添加详细文本描述，建议与标题相关并符合整体语言风格。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>
            <a:off x="6263879" y="2711301"/>
            <a:ext cx="2651031" cy="871586"/>
            <a:chOff x="8351839" y="3342239"/>
            <a:chExt cx="3534708" cy="1162115"/>
          </a:xfrm>
        </p:grpSpPr>
        <p:sp>
          <p:nvSpPr>
            <p:cNvPr id="27" name="任意多边形 26"/>
            <p:cNvSpPr/>
            <p:nvPr/>
          </p:nvSpPr>
          <p:spPr>
            <a:xfrm flipH="1">
              <a:off x="8351839" y="3748939"/>
              <a:ext cx="336587" cy="600751"/>
            </a:xfrm>
            <a:custGeom>
              <a:avLst/>
              <a:gdLst>
                <a:gd name="connsiteX0" fmla="*/ 781050 w 781050"/>
                <a:gd name="connsiteY0" fmla="*/ 1162050 h 1162050"/>
                <a:gd name="connsiteX1" fmla="*/ 781050 w 781050"/>
                <a:gd name="connsiteY1" fmla="*/ 0 h 1162050"/>
                <a:gd name="connsiteX2" fmla="*/ 0 w 781050"/>
                <a:gd name="connsiteY2" fmla="*/ 0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1050" h="1162050">
                  <a:moveTo>
                    <a:pt x="781050" y="1162050"/>
                  </a:moveTo>
                  <a:lnTo>
                    <a:pt x="781050" y="0"/>
                  </a:lnTo>
                  <a:lnTo>
                    <a:pt x="0" y="0"/>
                  </a:lnTo>
                </a:path>
              </a:pathLst>
            </a:custGeom>
            <a:ln w="19050">
              <a:solidFill>
                <a:schemeClr val="bg2">
                  <a:lumMod val="50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8734851" y="3342239"/>
              <a:ext cx="3151696" cy="1162115"/>
              <a:chOff x="1017079" y="1280151"/>
              <a:chExt cx="3151696" cy="1162115"/>
            </a:xfrm>
          </p:grpSpPr>
          <p:sp>
            <p:nvSpPr>
              <p:cNvPr id="29" name="MH_SubTitle_4"/>
              <p:cNvSpPr txBox="1">
                <a:spLocks noChangeArrowheads="1"/>
              </p:cNvSpPr>
              <p:nvPr>
                <p:custDataLst>
                  <p:tags r:id="rId6"/>
                </p:custDataLst>
              </p:nvPr>
            </p:nvSpPr>
            <p:spPr bwMode="auto">
              <a:xfrm>
                <a:off x="1017079" y="1280151"/>
                <a:ext cx="3105271" cy="4125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b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zh-CN" altLang="en-US" sz="1013" dirty="0" smtClean="0">
                    <a:solidFill>
                      <a:srgbClr val="FF0000"/>
                    </a:solidFill>
                    <a:latin typeface="微软雅黑" panose="020B0503020204020204" pitchFamily="34" charset="-122"/>
                  </a:rPr>
                  <a:t>单机添加标题</a:t>
                </a:r>
                <a:endParaRPr lang="zh-CN" altLang="en-US" sz="1013" dirty="0">
                  <a:solidFill>
                    <a:srgbClr val="FF0000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0" name="MH_SubTitle_1"/>
              <p:cNvSpPr txBox="1"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1054671" y="1465239"/>
                <a:ext cx="3114104" cy="97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05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</a:rPr>
                  <a:t>此处添加详细文本描述，建议与标题相关并符合整体语言风格。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2514602" y="2846538"/>
            <a:ext cx="762843" cy="762842"/>
            <a:chOff x="3352803" y="3522556"/>
            <a:chExt cx="1017124" cy="1017122"/>
          </a:xfrm>
        </p:grpSpPr>
        <p:sp>
          <p:nvSpPr>
            <p:cNvPr id="32" name="泪滴形 31"/>
            <p:cNvSpPr/>
            <p:nvPr/>
          </p:nvSpPr>
          <p:spPr>
            <a:xfrm rot="8100000">
              <a:off x="3352803" y="3522556"/>
              <a:ext cx="1017124" cy="1017122"/>
            </a:xfrm>
            <a:prstGeom prst="teardrop">
              <a:avLst>
                <a:gd name="adj" fmla="val 190413"/>
              </a:avLst>
            </a:prstGeom>
            <a:gradFill>
              <a:gsLst>
                <a:gs pos="0">
                  <a:srgbClr val="D7DCDE"/>
                </a:gs>
                <a:gs pos="80000">
                  <a:schemeClr val="bg1"/>
                </a:gs>
              </a:gsLst>
              <a:lin ang="2700000" scaled="0"/>
            </a:gradFill>
            <a:ln w="22225" cap="flat">
              <a:gradFill>
                <a:gsLst>
                  <a:gs pos="0">
                    <a:srgbClr val="FFE141"/>
                  </a:gs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0"/>
              </a:gradFill>
              <a:prstDash val="solid"/>
              <a:miter lim="800000"/>
              <a:headEnd/>
              <a:tailEnd/>
            </a:ln>
            <a:effectLst>
              <a:outerShdw blurRad="152400" dist="76200" dir="2700000" sx="102000" sy="102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MH_SubTitle_1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3456301" y="3608345"/>
              <a:ext cx="824405" cy="824402"/>
            </a:xfrm>
            <a:prstGeom prst="ellipse">
              <a:avLst/>
            </a:prstGeom>
            <a:gradFill>
              <a:gsLst>
                <a:gs pos="100000">
                  <a:srgbClr val="FF0000"/>
                </a:gs>
                <a:gs pos="0">
                  <a:srgbClr val="C00000"/>
                </a:gs>
              </a:gsLst>
              <a:lin ang="2700000" scaled="0"/>
            </a:gradFill>
            <a:ln w="28575" cap="flat">
              <a:gradFill>
                <a:gsLst>
                  <a:gs pos="0">
                    <a:srgbClr val="FF0000"/>
                  </a:gs>
                  <a:gs pos="100000">
                    <a:srgbClr val="C00000"/>
                  </a:gs>
                </a:gsLst>
                <a:lin ang="2700000" scaled="0"/>
              </a:gradFill>
              <a:prstDash val="solid"/>
              <a:miter lim="800000"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ctr" anchorCtr="1" compatLnSpc="1">
              <a:prstTxWarp prst="textNoShape">
                <a:avLst/>
              </a:prstTxWarp>
            </a:bodyPr>
            <a:lstStyle/>
            <a:p>
              <a:endPara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177"/>
            <p:cNvSpPr>
              <a:spLocks noEditPoints="1"/>
            </p:cNvSpPr>
            <p:nvPr/>
          </p:nvSpPr>
          <p:spPr bwMode="auto">
            <a:xfrm>
              <a:off x="3672405" y="3863566"/>
              <a:ext cx="418412" cy="346498"/>
            </a:xfrm>
            <a:custGeom>
              <a:avLst/>
              <a:gdLst>
                <a:gd name="T0" fmla="*/ 39 w 81"/>
                <a:gd name="T1" fmla="*/ 35 h 67"/>
                <a:gd name="T2" fmla="*/ 37 w 81"/>
                <a:gd name="T3" fmla="*/ 28 h 67"/>
                <a:gd name="T4" fmla="*/ 41 w 81"/>
                <a:gd name="T5" fmla="*/ 43 h 67"/>
                <a:gd name="T6" fmla="*/ 44 w 81"/>
                <a:gd name="T7" fmla="*/ 51 h 67"/>
                <a:gd name="T8" fmla="*/ 44 w 81"/>
                <a:gd name="T9" fmla="*/ 46 h 67"/>
                <a:gd name="T10" fmla="*/ 64 w 81"/>
                <a:gd name="T11" fmla="*/ 13 h 67"/>
                <a:gd name="T12" fmla="*/ 62 w 81"/>
                <a:gd name="T13" fmla="*/ 17 h 67"/>
                <a:gd name="T14" fmla="*/ 56 w 81"/>
                <a:gd name="T15" fmla="*/ 17 h 67"/>
                <a:gd name="T16" fmla="*/ 55 w 81"/>
                <a:gd name="T17" fmla="*/ 13 h 67"/>
                <a:gd name="T18" fmla="*/ 25 w 81"/>
                <a:gd name="T19" fmla="*/ 17 h 67"/>
                <a:gd name="T20" fmla="*/ 19 w 81"/>
                <a:gd name="T21" fmla="*/ 17 h 67"/>
                <a:gd name="T22" fmla="*/ 19 w 81"/>
                <a:gd name="T23" fmla="*/ 13 h 67"/>
                <a:gd name="T24" fmla="*/ 0 w 81"/>
                <a:gd name="T25" fmla="*/ 30 h 67"/>
                <a:gd name="T26" fmla="*/ 17 w 81"/>
                <a:gd name="T27" fmla="*/ 67 h 67"/>
                <a:gd name="T28" fmla="*/ 81 w 81"/>
                <a:gd name="T29" fmla="*/ 50 h 67"/>
                <a:gd name="T30" fmla="*/ 64 w 81"/>
                <a:gd name="T31" fmla="*/ 13 h 67"/>
                <a:gd name="T32" fmla="*/ 41 w 81"/>
                <a:gd name="T33" fmla="*/ 54 h 67"/>
                <a:gd name="T34" fmla="*/ 39 w 81"/>
                <a:gd name="T35" fmla="*/ 57 h 67"/>
                <a:gd name="T36" fmla="*/ 32 w 81"/>
                <a:gd name="T37" fmla="*/ 51 h 67"/>
                <a:gd name="T38" fmla="*/ 33 w 81"/>
                <a:gd name="T39" fmla="*/ 45 h 67"/>
                <a:gd name="T40" fmla="*/ 39 w 81"/>
                <a:gd name="T41" fmla="*/ 42 h 67"/>
                <a:gd name="T42" fmla="*/ 32 w 81"/>
                <a:gd name="T43" fmla="*/ 33 h 67"/>
                <a:gd name="T44" fmla="*/ 39 w 81"/>
                <a:gd name="T45" fmla="*/ 25 h 67"/>
                <a:gd name="T46" fmla="*/ 41 w 81"/>
                <a:gd name="T47" fmla="*/ 23 h 67"/>
                <a:gd name="T48" fmla="*/ 48 w 81"/>
                <a:gd name="T49" fmla="*/ 28 h 67"/>
                <a:gd name="T50" fmla="*/ 46 w 81"/>
                <a:gd name="T51" fmla="*/ 34 h 67"/>
                <a:gd name="T52" fmla="*/ 41 w 81"/>
                <a:gd name="T53" fmla="*/ 27 h 67"/>
                <a:gd name="T54" fmla="*/ 48 w 81"/>
                <a:gd name="T55" fmla="*/ 42 h 67"/>
                <a:gd name="T56" fmla="*/ 47 w 81"/>
                <a:gd name="T57" fmla="*/ 52 h 67"/>
                <a:gd name="T58" fmla="*/ 34 w 81"/>
                <a:gd name="T59" fmla="*/ 3 h 67"/>
                <a:gd name="T60" fmla="*/ 56 w 81"/>
                <a:gd name="T61" fmla="*/ 13 h 67"/>
                <a:gd name="T62" fmla="*/ 61 w 81"/>
                <a:gd name="T63" fmla="*/ 16 h 67"/>
                <a:gd name="T64" fmla="*/ 50 w 81"/>
                <a:gd name="T65" fmla="*/ 0 h 67"/>
                <a:gd name="T66" fmla="*/ 20 w 81"/>
                <a:gd name="T67" fmla="*/ 13 h 67"/>
                <a:gd name="T68" fmla="*/ 24 w 81"/>
                <a:gd name="T69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1" h="67">
                  <a:moveTo>
                    <a:pt x="35" y="30"/>
                  </a:moveTo>
                  <a:cubicBezTo>
                    <a:pt x="35" y="32"/>
                    <a:pt x="37" y="33"/>
                    <a:pt x="39" y="35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8" y="27"/>
                    <a:pt x="37" y="27"/>
                    <a:pt x="37" y="28"/>
                  </a:cubicBezTo>
                  <a:cubicBezTo>
                    <a:pt x="36" y="29"/>
                    <a:pt x="35" y="29"/>
                    <a:pt x="35" y="30"/>
                  </a:cubicBezTo>
                  <a:close/>
                  <a:moveTo>
                    <a:pt x="41" y="43"/>
                  </a:move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3" y="52"/>
                    <a:pt x="44" y="51"/>
                  </a:cubicBezTo>
                  <a:cubicBezTo>
                    <a:pt x="45" y="50"/>
                    <a:pt x="45" y="49"/>
                    <a:pt x="45" y="48"/>
                  </a:cubicBezTo>
                  <a:cubicBezTo>
                    <a:pt x="45" y="47"/>
                    <a:pt x="45" y="47"/>
                    <a:pt x="44" y="46"/>
                  </a:cubicBezTo>
                  <a:cubicBezTo>
                    <a:pt x="44" y="45"/>
                    <a:pt x="43" y="44"/>
                    <a:pt x="41" y="43"/>
                  </a:cubicBezTo>
                  <a:close/>
                  <a:moveTo>
                    <a:pt x="64" y="13"/>
                  </a:moveTo>
                  <a:cubicBezTo>
                    <a:pt x="62" y="13"/>
                    <a:pt x="62" y="13"/>
                    <a:pt x="62" y="13"/>
                  </a:cubicBezTo>
                  <a:cubicBezTo>
                    <a:pt x="62" y="14"/>
                    <a:pt x="62" y="15"/>
                    <a:pt x="62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5"/>
                    <a:pt x="56" y="14"/>
                    <a:pt x="55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5" y="14"/>
                    <a:pt x="25" y="15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5"/>
                    <a:pt x="19" y="14"/>
                    <a:pt x="19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8" y="13"/>
                    <a:pt x="0" y="20"/>
                    <a:pt x="0" y="3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9"/>
                    <a:pt x="8" y="67"/>
                    <a:pt x="17" y="67"/>
                  </a:cubicBezTo>
                  <a:cubicBezTo>
                    <a:pt x="64" y="67"/>
                    <a:pt x="64" y="67"/>
                    <a:pt x="64" y="67"/>
                  </a:cubicBezTo>
                  <a:cubicBezTo>
                    <a:pt x="73" y="67"/>
                    <a:pt x="81" y="59"/>
                    <a:pt x="81" y="5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20"/>
                    <a:pt x="73" y="13"/>
                    <a:pt x="64" y="13"/>
                  </a:cubicBezTo>
                  <a:close/>
                  <a:moveTo>
                    <a:pt x="47" y="52"/>
                  </a:moveTo>
                  <a:cubicBezTo>
                    <a:pt x="45" y="53"/>
                    <a:pt x="43" y="54"/>
                    <a:pt x="41" y="54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39" y="57"/>
                    <a:pt x="39" y="57"/>
                    <a:pt x="39" y="57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6" y="54"/>
                    <a:pt x="34" y="53"/>
                    <a:pt x="32" y="51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4" y="50"/>
                    <a:pt x="36" y="52"/>
                    <a:pt x="39" y="5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6" y="40"/>
                    <a:pt x="34" y="38"/>
                    <a:pt x="33" y="37"/>
                  </a:cubicBezTo>
                  <a:cubicBezTo>
                    <a:pt x="32" y="36"/>
                    <a:pt x="32" y="34"/>
                    <a:pt x="32" y="33"/>
                  </a:cubicBezTo>
                  <a:cubicBezTo>
                    <a:pt x="32" y="31"/>
                    <a:pt x="33" y="29"/>
                    <a:pt x="34" y="28"/>
                  </a:cubicBezTo>
                  <a:cubicBezTo>
                    <a:pt x="36" y="26"/>
                    <a:pt x="37" y="26"/>
                    <a:pt x="39" y="25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4" y="26"/>
                    <a:pt x="46" y="26"/>
                    <a:pt x="48" y="28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1"/>
                    <a:pt x="46" y="30"/>
                    <a:pt x="45" y="29"/>
                  </a:cubicBezTo>
                  <a:cubicBezTo>
                    <a:pt x="44" y="27"/>
                    <a:pt x="42" y="27"/>
                    <a:pt x="41" y="2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4" y="38"/>
                    <a:pt x="47" y="40"/>
                    <a:pt x="48" y="42"/>
                  </a:cubicBezTo>
                  <a:cubicBezTo>
                    <a:pt x="49" y="43"/>
                    <a:pt x="49" y="45"/>
                    <a:pt x="49" y="47"/>
                  </a:cubicBezTo>
                  <a:cubicBezTo>
                    <a:pt x="49" y="49"/>
                    <a:pt x="49" y="50"/>
                    <a:pt x="47" y="52"/>
                  </a:cubicBezTo>
                  <a:close/>
                  <a:moveTo>
                    <a:pt x="25" y="13"/>
                  </a:moveTo>
                  <a:cubicBezTo>
                    <a:pt x="26" y="7"/>
                    <a:pt x="29" y="3"/>
                    <a:pt x="34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52" y="3"/>
                    <a:pt x="55" y="7"/>
                    <a:pt x="56" y="13"/>
                  </a:cubicBezTo>
                  <a:cubicBezTo>
                    <a:pt x="57" y="14"/>
                    <a:pt x="57" y="15"/>
                    <a:pt x="57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5"/>
                    <a:pt x="61" y="14"/>
                    <a:pt x="61" y="13"/>
                  </a:cubicBezTo>
                  <a:cubicBezTo>
                    <a:pt x="59" y="5"/>
                    <a:pt x="55" y="0"/>
                    <a:pt x="5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2" y="5"/>
                    <a:pt x="20" y="13"/>
                  </a:cubicBezTo>
                  <a:cubicBezTo>
                    <a:pt x="20" y="14"/>
                    <a:pt x="20" y="15"/>
                    <a:pt x="20" y="1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5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3372808" y="2204575"/>
            <a:ext cx="762843" cy="762842"/>
            <a:chOff x="4497077" y="2666606"/>
            <a:chExt cx="1017124" cy="1017122"/>
          </a:xfrm>
        </p:grpSpPr>
        <p:sp>
          <p:nvSpPr>
            <p:cNvPr id="36" name="泪滴形 35"/>
            <p:cNvSpPr/>
            <p:nvPr/>
          </p:nvSpPr>
          <p:spPr>
            <a:xfrm rot="8100000">
              <a:off x="4497077" y="2666606"/>
              <a:ext cx="1017124" cy="1017122"/>
            </a:xfrm>
            <a:prstGeom prst="teardrop">
              <a:avLst>
                <a:gd name="adj" fmla="val 190413"/>
              </a:avLst>
            </a:prstGeom>
            <a:gradFill>
              <a:gsLst>
                <a:gs pos="0">
                  <a:srgbClr val="D7DCDE"/>
                </a:gs>
                <a:gs pos="80000">
                  <a:schemeClr val="bg1"/>
                </a:gs>
              </a:gsLst>
              <a:lin ang="2700000" scaled="0"/>
            </a:gradFill>
            <a:ln w="22225" cap="flat">
              <a:gradFill>
                <a:gsLst>
                  <a:gs pos="0">
                    <a:srgbClr val="FFE141"/>
                  </a:gs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0"/>
              </a:gradFill>
              <a:prstDash val="solid"/>
              <a:miter lim="800000"/>
              <a:headEnd/>
              <a:tailEnd/>
            </a:ln>
            <a:effectLst>
              <a:outerShdw blurRad="152400" dist="76200" dir="2700000" sx="102000" sy="102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MH_SubTitle_1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4600575" y="2752395"/>
              <a:ext cx="824405" cy="824402"/>
            </a:xfrm>
            <a:prstGeom prst="ellipse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ctr" anchorCtr="1" compatLnSpc="1">
              <a:prstTxWarp prst="textNoShape">
                <a:avLst/>
              </a:prstTxWarp>
            </a:bodyPr>
            <a:lstStyle/>
            <a:p>
              <a:endPara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4808015" y="3023857"/>
              <a:ext cx="486822" cy="301830"/>
              <a:chOff x="9348930" y="1711217"/>
              <a:chExt cx="317501" cy="196850"/>
            </a:xfrm>
            <a:solidFill>
              <a:schemeClr val="bg1"/>
            </a:solidFill>
          </p:grpSpPr>
          <p:sp>
            <p:nvSpPr>
              <p:cNvPr id="39" name="Freeform 624"/>
              <p:cNvSpPr>
                <a:spLocks noEditPoints="1"/>
              </p:cNvSpPr>
              <p:nvPr/>
            </p:nvSpPr>
            <p:spPr bwMode="auto">
              <a:xfrm>
                <a:off x="9537843" y="1719155"/>
                <a:ext cx="128588" cy="128587"/>
              </a:xfrm>
              <a:custGeom>
                <a:avLst/>
                <a:gdLst>
                  <a:gd name="T0" fmla="*/ 28 w 32"/>
                  <a:gd name="T1" fmla="*/ 24 h 32"/>
                  <a:gd name="T2" fmla="*/ 28 w 32"/>
                  <a:gd name="T3" fmla="*/ 22 h 32"/>
                  <a:gd name="T4" fmla="*/ 30 w 32"/>
                  <a:gd name="T5" fmla="*/ 21 h 32"/>
                  <a:gd name="T6" fmla="*/ 32 w 32"/>
                  <a:gd name="T7" fmla="*/ 20 h 32"/>
                  <a:gd name="T8" fmla="*/ 31 w 32"/>
                  <a:gd name="T9" fmla="*/ 17 h 32"/>
                  <a:gd name="T10" fmla="*/ 29 w 32"/>
                  <a:gd name="T11" fmla="*/ 15 h 32"/>
                  <a:gd name="T12" fmla="*/ 31 w 32"/>
                  <a:gd name="T13" fmla="*/ 14 h 32"/>
                  <a:gd name="T14" fmla="*/ 31 w 32"/>
                  <a:gd name="T15" fmla="*/ 11 h 32"/>
                  <a:gd name="T16" fmla="*/ 29 w 32"/>
                  <a:gd name="T17" fmla="*/ 10 h 32"/>
                  <a:gd name="T18" fmla="*/ 27 w 32"/>
                  <a:gd name="T19" fmla="*/ 9 h 32"/>
                  <a:gd name="T20" fmla="*/ 28 w 32"/>
                  <a:gd name="T21" fmla="*/ 7 h 32"/>
                  <a:gd name="T22" fmla="*/ 27 w 32"/>
                  <a:gd name="T23" fmla="*/ 5 h 32"/>
                  <a:gd name="T24" fmla="*/ 24 w 32"/>
                  <a:gd name="T25" fmla="*/ 4 h 32"/>
                  <a:gd name="T26" fmla="*/ 23 w 32"/>
                  <a:gd name="T27" fmla="*/ 5 h 32"/>
                  <a:gd name="T28" fmla="*/ 21 w 32"/>
                  <a:gd name="T29" fmla="*/ 3 h 32"/>
                  <a:gd name="T30" fmla="*/ 20 w 32"/>
                  <a:gd name="T31" fmla="*/ 1 h 32"/>
                  <a:gd name="T32" fmla="*/ 17 w 32"/>
                  <a:gd name="T33" fmla="*/ 2 h 32"/>
                  <a:gd name="T34" fmla="*/ 15 w 32"/>
                  <a:gd name="T35" fmla="*/ 3 h 32"/>
                  <a:gd name="T36" fmla="*/ 14 w 32"/>
                  <a:gd name="T37" fmla="*/ 2 h 32"/>
                  <a:gd name="T38" fmla="*/ 12 w 32"/>
                  <a:gd name="T39" fmla="*/ 1 h 32"/>
                  <a:gd name="T40" fmla="*/ 10 w 32"/>
                  <a:gd name="T41" fmla="*/ 3 h 32"/>
                  <a:gd name="T42" fmla="*/ 9 w 32"/>
                  <a:gd name="T43" fmla="*/ 5 h 32"/>
                  <a:gd name="T44" fmla="*/ 7 w 32"/>
                  <a:gd name="T45" fmla="*/ 5 h 32"/>
                  <a:gd name="T46" fmla="*/ 5 w 32"/>
                  <a:gd name="T47" fmla="*/ 5 h 32"/>
                  <a:gd name="T48" fmla="*/ 4 w 32"/>
                  <a:gd name="T49" fmla="*/ 8 h 32"/>
                  <a:gd name="T50" fmla="*/ 5 w 32"/>
                  <a:gd name="T51" fmla="*/ 10 h 32"/>
                  <a:gd name="T52" fmla="*/ 3 w 32"/>
                  <a:gd name="T53" fmla="*/ 11 h 32"/>
                  <a:gd name="T54" fmla="*/ 1 w 32"/>
                  <a:gd name="T55" fmla="*/ 13 h 32"/>
                  <a:gd name="T56" fmla="*/ 2 w 32"/>
                  <a:gd name="T57" fmla="*/ 15 h 32"/>
                  <a:gd name="T58" fmla="*/ 3 w 32"/>
                  <a:gd name="T59" fmla="*/ 17 h 32"/>
                  <a:gd name="T60" fmla="*/ 2 w 32"/>
                  <a:gd name="T61" fmla="*/ 18 h 32"/>
                  <a:gd name="T62" fmla="*/ 1 w 32"/>
                  <a:gd name="T63" fmla="*/ 21 h 32"/>
                  <a:gd name="T64" fmla="*/ 3 w 32"/>
                  <a:gd name="T65" fmla="*/ 22 h 32"/>
                  <a:gd name="T66" fmla="*/ 5 w 32"/>
                  <a:gd name="T67" fmla="*/ 23 h 32"/>
                  <a:gd name="T68" fmla="*/ 5 w 32"/>
                  <a:gd name="T69" fmla="*/ 25 h 32"/>
                  <a:gd name="T70" fmla="*/ 5 w 32"/>
                  <a:gd name="T71" fmla="*/ 28 h 32"/>
                  <a:gd name="T72" fmla="*/ 8 w 32"/>
                  <a:gd name="T73" fmla="*/ 28 h 32"/>
                  <a:gd name="T74" fmla="*/ 11 w 32"/>
                  <a:gd name="T75" fmla="*/ 28 h 32"/>
                  <a:gd name="T76" fmla="*/ 11 w 32"/>
                  <a:gd name="T77" fmla="*/ 30 h 32"/>
                  <a:gd name="T78" fmla="*/ 13 w 32"/>
                  <a:gd name="T79" fmla="*/ 32 h 32"/>
                  <a:gd name="T80" fmla="*/ 15 w 32"/>
                  <a:gd name="T81" fmla="*/ 31 h 32"/>
                  <a:gd name="T82" fmla="*/ 17 w 32"/>
                  <a:gd name="T83" fmla="*/ 29 h 32"/>
                  <a:gd name="T84" fmla="*/ 18 w 32"/>
                  <a:gd name="T85" fmla="*/ 30 h 32"/>
                  <a:gd name="T86" fmla="*/ 21 w 32"/>
                  <a:gd name="T87" fmla="*/ 31 h 32"/>
                  <a:gd name="T88" fmla="*/ 22 w 32"/>
                  <a:gd name="T89" fmla="*/ 29 h 32"/>
                  <a:gd name="T90" fmla="*/ 23 w 32"/>
                  <a:gd name="T91" fmla="*/ 27 h 32"/>
                  <a:gd name="T92" fmla="*/ 25 w 32"/>
                  <a:gd name="T93" fmla="*/ 27 h 32"/>
                  <a:gd name="T94" fmla="*/ 28 w 32"/>
                  <a:gd name="T95" fmla="*/ 27 h 32"/>
                  <a:gd name="T96" fmla="*/ 28 w 32"/>
                  <a:gd name="T97" fmla="*/ 24 h 32"/>
                  <a:gd name="T98" fmla="*/ 10 w 32"/>
                  <a:gd name="T99" fmla="*/ 23 h 32"/>
                  <a:gd name="T100" fmla="*/ 10 w 32"/>
                  <a:gd name="T101" fmla="*/ 10 h 32"/>
                  <a:gd name="T102" fmla="*/ 22 w 32"/>
                  <a:gd name="T103" fmla="*/ 9 h 32"/>
                  <a:gd name="T104" fmla="*/ 23 w 32"/>
                  <a:gd name="T105" fmla="*/ 22 h 32"/>
                  <a:gd name="T106" fmla="*/ 10 w 32"/>
                  <a:gd name="T107" fmla="*/ 2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" h="32">
                    <a:moveTo>
                      <a:pt x="28" y="24"/>
                    </a:moveTo>
                    <a:cubicBezTo>
                      <a:pt x="28" y="24"/>
                      <a:pt x="28" y="22"/>
                      <a:pt x="28" y="22"/>
                    </a:cubicBezTo>
                    <a:cubicBezTo>
                      <a:pt x="28" y="21"/>
                      <a:pt x="29" y="21"/>
                      <a:pt x="30" y="21"/>
                    </a:cubicBezTo>
                    <a:cubicBezTo>
                      <a:pt x="31" y="22"/>
                      <a:pt x="31" y="21"/>
                      <a:pt x="32" y="20"/>
                    </a:cubicBezTo>
                    <a:cubicBezTo>
                      <a:pt x="32" y="19"/>
                      <a:pt x="31" y="18"/>
                      <a:pt x="31" y="17"/>
                    </a:cubicBezTo>
                    <a:cubicBezTo>
                      <a:pt x="30" y="17"/>
                      <a:pt x="29" y="16"/>
                      <a:pt x="29" y="15"/>
                    </a:cubicBezTo>
                    <a:cubicBezTo>
                      <a:pt x="29" y="15"/>
                      <a:pt x="30" y="14"/>
                      <a:pt x="31" y="14"/>
                    </a:cubicBezTo>
                    <a:cubicBezTo>
                      <a:pt x="31" y="14"/>
                      <a:pt x="32" y="13"/>
                      <a:pt x="31" y="11"/>
                    </a:cubicBezTo>
                    <a:cubicBezTo>
                      <a:pt x="31" y="10"/>
                      <a:pt x="30" y="10"/>
                      <a:pt x="29" y="10"/>
                    </a:cubicBezTo>
                    <a:cubicBezTo>
                      <a:pt x="29" y="10"/>
                      <a:pt x="27" y="9"/>
                      <a:pt x="27" y="9"/>
                    </a:cubicBezTo>
                    <a:cubicBezTo>
                      <a:pt x="27" y="8"/>
                      <a:pt x="27" y="8"/>
                      <a:pt x="28" y="7"/>
                    </a:cubicBezTo>
                    <a:cubicBezTo>
                      <a:pt x="28" y="6"/>
                      <a:pt x="28" y="5"/>
                      <a:pt x="27" y="5"/>
                    </a:cubicBezTo>
                    <a:cubicBezTo>
                      <a:pt x="26" y="4"/>
                      <a:pt x="25" y="4"/>
                      <a:pt x="24" y="4"/>
                    </a:cubicBezTo>
                    <a:cubicBezTo>
                      <a:pt x="24" y="5"/>
                      <a:pt x="23" y="5"/>
                      <a:pt x="23" y="5"/>
                    </a:cubicBezTo>
                    <a:cubicBezTo>
                      <a:pt x="22" y="5"/>
                      <a:pt x="21" y="3"/>
                      <a:pt x="21" y="3"/>
                    </a:cubicBezTo>
                    <a:cubicBezTo>
                      <a:pt x="22" y="2"/>
                      <a:pt x="21" y="1"/>
                      <a:pt x="20" y="1"/>
                    </a:cubicBezTo>
                    <a:cubicBezTo>
                      <a:pt x="19" y="0"/>
                      <a:pt x="18" y="1"/>
                      <a:pt x="17" y="2"/>
                    </a:cubicBezTo>
                    <a:cubicBezTo>
                      <a:pt x="17" y="3"/>
                      <a:pt x="16" y="3"/>
                      <a:pt x="15" y="3"/>
                    </a:cubicBezTo>
                    <a:cubicBezTo>
                      <a:pt x="15" y="3"/>
                      <a:pt x="14" y="3"/>
                      <a:pt x="14" y="2"/>
                    </a:cubicBezTo>
                    <a:cubicBezTo>
                      <a:pt x="14" y="1"/>
                      <a:pt x="13" y="1"/>
                      <a:pt x="12" y="1"/>
                    </a:cubicBezTo>
                    <a:cubicBezTo>
                      <a:pt x="10" y="1"/>
                      <a:pt x="10" y="2"/>
                      <a:pt x="10" y="3"/>
                    </a:cubicBezTo>
                    <a:cubicBezTo>
                      <a:pt x="10" y="4"/>
                      <a:pt x="9" y="5"/>
                      <a:pt x="9" y="5"/>
                    </a:cubicBezTo>
                    <a:cubicBezTo>
                      <a:pt x="9" y="6"/>
                      <a:pt x="8" y="5"/>
                      <a:pt x="7" y="5"/>
                    </a:cubicBezTo>
                    <a:cubicBezTo>
                      <a:pt x="7" y="4"/>
                      <a:pt x="5" y="4"/>
                      <a:pt x="5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5" y="8"/>
                      <a:pt x="5" y="10"/>
                      <a:pt x="5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2" y="11"/>
                      <a:pt x="1" y="11"/>
                      <a:pt x="1" y="13"/>
                    </a:cubicBezTo>
                    <a:cubicBezTo>
                      <a:pt x="0" y="14"/>
                      <a:pt x="1" y="15"/>
                      <a:pt x="2" y="15"/>
                    </a:cubicBezTo>
                    <a:cubicBezTo>
                      <a:pt x="3" y="15"/>
                      <a:pt x="3" y="17"/>
                      <a:pt x="3" y="17"/>
                    </a:cubicBezTo>
                    <a:cubicBezTo>
                      <a:pt x="3" y="18"/>
                      <a:pt x="3" y="18"/>
                      <a:pt x="2" y="18"/>
                    </a:cubicBezTo>
                    <a:cubicBezTo>
                      <a:pt x="1" y="19"/>
                      <a:pt x="1" y="20"/>
                      <a:pt x="1" y="21"/>
                    </a:cubicBezTo>
                    <a:cubicBezTo>
                      <a:pt x="1" y="22"/>
                      <a:pt x="2" y="23"/>
                      <a:pt x="3" y="22"/>
                    </a:cubicBezTo>
                    <a:cubicBezTo>
                      <a:pt x="4" y="22"/>
                      <a:pt x="5" y="23"/>
                      <a:pt x="5" y="23"/>
                    </a:cubicBezTo>
                    <a:cubicBezTo>
                      <a:pt x="6" y="24"/>
                      <a:pt x="5" y="25"/>
                      <a:pt x="5" y="25"/>
                    </a:cubicBezTo>
                    <a:cubicBezTo>
                      <a:pt x="4" y="26"/>
                      <a:pt x="5" y="27"/>
                      <a:pt x="5" y="28"/>
                    </a:cubicBezTo>
                    <a:cubicBezTo>
                      <a:pt x="6" y="29"/>
                      <a:pt x="7" y="29"/>
                      <a:pt x="8" y="28"/>
                    </a:cubicBezTo>
                    <a:cubicBezTo>
                      <a:pt x="9" y="27"/>
                      <a:pt x="10" y="28"/>
                      <a:pt x="11" y="28"/>
                    </a:cubicBezTo>
                    <a:cubicBezTo>
                      <a:pt x="11" y="28"/>
                      <a:pt x="11" y="29"/>
                      <a:pt x="11" y="30"/>
                    </a:cubicBezTo>
                    <a:cubicBezTo>
                      <a:pt x="11" y="30"/>
                      <a:pt x="12" y="31"/>
                      <a:pt x="13" y="32"/>
                    </a:cubicBezTo>
                    <a:cubicBezTo>
                      <a:pt x="14" y="32"/>
                      <a:pt x="15" y="31"/>
                      <a:pt x="15" y="31"/>
                    </a:cubicBezTo>
                    <a:cubicBezTo>
                      <a:pt x="15" y="30"/>
                      <a:pt x="17" y="29"/>
                      <a:pt x="17" y="29"/>
                    </a:cubicBezTo>
                    <a:cubicBezTo>
                      <a:pt x="18" y="29"/>
                      <a:pt x="18" y="30"/>
                      <a:pt x="18" y="30"/>
                    </a:cubicBezTo>
                    <a:cubicBezTo>
                      <a:pt x="19" y="31"/>
                      <a:pt x="20" y="32"/>
                      <a:pt x="21" y="31"/>
                    </a:cubicBezTo>
                    <a:cubicBezTo>
                      <a:pt x="22" y="31"/>
                      <a:pt x="23" y="30"/>
                      <a:pt x="22" y="29"/>
                    </a:cubicBezTo>
                    <a:cubicBezTo>
                      <a:pt x="22" y="28"/>
                      <a:pt x="23" y="27"/>
                      <a:pt x="23" y="27"/>
                    </a:cubicBezTo>
                    <a:cubicBezTo>
                      <a:pt x="24" y="27"/>
                      <a:pt x="25" y="27"/>
                      <a:pt x="25" y="27"/>
                    </a:cubicBezTo>
                    <a:cubicBezTo>
                      <a:pt x="26" y="28"/>
                      <a:pt x="27" y="28"/>
                      <a:pt x="28" y="27"/>
                    </a:cubicBezTo>
                    <a:cubicBezTo>
                      <a:pt x="29" y="26"/>
                      <a:pt x="29" y="25"/>
                      <a:pt x="28" y="24"/>
                    </a:cubicBezTo>
                    <a:close/>
                    <a:moveTo>
                      <a:pt x="10" y="23"/>
                    </a:moveTo>
                    <a:cubicBezTo>
                      <a:pt x="6" y="19"/>
                      <a:pt x="6" y="14"/>
                      <a:pt x="10" y="10"/>
                    </a:cubicBezTo>
                    <a:cubicBezTo>
                      <a:pt x="13" y="6"/>
                      <a:pt x="19" y="6"/>
                      <a:pt x="22" y="9"/>
                    </a:cubicBezTo>
                    <a:cubicBezTo>
                      <a:pt x="26" y="13"/>
                      <a:pt x="26" y="19"/>
                      <a:pt x="23" y="22"/>
                    </a:cubicBezTo>
                    <a:cubicBezTo>
                      <a:pt x="19" y="26"/>
                      <a:pt x="14" y="26"/>
                      <a:pt x="10" y="23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Freeform 625"/>
              <p:cNvSpPr>
                <a:spLocks noEditPoints="1"/>
              </p:cNvSpPr>
              <p:nvPr/>
            </p:nvSpPr>
            <p:spPr bwMode="auto">
              <a:xfrm>
                <a:off x="9348930" y="1711217"/>
                <a:ext cx="196850" cy="196850"/>
              </a:xfrm>
              <a:custGeom>
                <a:avLst/>
                <a:gdLst>
                  <a:gd name="T0" fmla="*/ 43 w 49"/>
                  <a:gd name="T1" fmla="*/ 37 h 49"/>
                  <a:gd name="T2" fmla="*/ 42 w 49"/>
                  <a:gd name="T3" fmla="*/ 33 h 49"/>
                  <a:gd name="T4" fmla="*/ 45 w 49"/>
                  <a:gd name="T5" fmla="*/ 33 h 49"/>
                  <a:gd name="T6" fmla="*/ 48 w 49"/>
                  <a:gd name="T7" fmla="*/ 30 h 49"/>
                  <a:gd name="T8" fmla="*/ 47 w 49"/>
                  <a:gd name="T9" fmla="*/ 26 h 49"/>
                  <a:gd name="T10" fmla="*/ 44 w 49"/>
                  <a:gd name="T11" fmla="*/ 23 h 49"/>
                  <a:gd name="T12" fmla="*/ 46 w 49"/>
                  <a:gd name="T13" fmla="*/ 21 h 49"/>
                  <a:gd name="T14" fmla="*/ 48 w 49"/>
                  <a:gd name="T15" fmla="*/ 17 h 49"/>
                  <a:gd name="T16" fmla="*/ 45 w 49"/>
                  <a:gd name="T17" fmla="*/ 15 h 49"/>
                  <a:gd name="T18" fmla="*/ 41 w 49"/>
                  <a:gd name="T19" fmla="*/ 13 h 49"/>
                  <a:gd name="T20" fmla="*/ 42 w 49"/>
                  <a:gd name="T21" fmla="*/ 10 h 49"/>
                  <a:gd name="T22" fmla="*/ 41 w 49"/>
                  <a:gd name="T23" fmla="*/ 6 h 49"/>
                  <a:gd name="T24" fmla="*/ 37 w 49"/>
                  <a:gd name="T25" fmla="*/ 6 h 49"/>
                  <a:gd name="T26" fmla="*/ 34 w 49"/>
                  <a:gd name="T27" fmla="*/ 7 h 49"/>
                  <a:gd name="T28" fmla="*/ 32 w 49"/>
                  <a:gd name="T29" fmla="*/ 3 h 49"/>
                  <a:gd name="T30" fmla="*/ 30 w 49"/>
                  <a:gd name="T31" fmla="*/ 0 h 49"/>
                  <a:gd name="T32" fmla="*/ 26 w 49"/>
                  <a:gd name="T33" fmla="*/ 2 h 49"/>
                  <a:gd name="T34" fmla="*/ 23 w 49"/>
                  <a:gd name="T35" fmla="*/ 4 h 49"/>
                  <a:gd name="T36" fmla="*/ 21 w 49"/>
                  <a:gd name="T37" fmla="*/ 2 h 49"/>
                  <a:gd name="T38" fmla="*/ 17 w 49"/>
                  <a:gd name="T39" fmla="*/ 1 h 49"/>
                  <a:gd name="T40" fmla="*/ 15 w 49"/>
                  <a:gd name="T41" fmla="*/ 4 h 49"/>
                  <a:gd name="T42" fmla="*/ 13 w 49"/>
                  <a:gd name="T43" fmla="*/ 8 h 49"/>
                  <a:gd name="T44" fmla="*/ 10 w 49"/>
                  <a:gd name="T45" fmla="*/ 7 h 49"/>
                  <a:gd name="T46" fmla="*/ 6 w 49"/>
                  <a:gd name="T47" fmla="*/ 8 h 49"/>
                  <a:gd name="T48" fmla="*/ 6 w 49"/>
                  <a:gd name="T49" fmla="*/ 12 h 49"/>
                  <a:gd name="T50" fmla="*/ 6 w 49"/>
                  <a:gd name="T51" fmla="*/ 16 h 49"/>
                  <a:gd name="T52" fmla="*/ 3 w 49"/>
                  <a:gd name="T53" fmla="*/ 16 h 49"/>
                  <a:gd name="T54" fmla="*/ 0 w 49"/>
                  <a:gd name="T55" fmla="*/ 19 h 49"/>
                  <a:gd name="T56" fmla="*/ 2 w 49"/>
                  <a:gd name="T57" fmla="*/ 23 h 49"/>
                  <a:gd name="T58" fmla="*/ 4 w 49"/>
                  <a:gd name="T59" fmla="*/ 26 h 49"/>
                  <a:gd name="T60" fmla="*/ 2 w 49"/>
                  <a:gd name="T61" fmla="*/ 28 h 49"/>
                  <a:gd name="T62" fmla="*/ 1 w 49"/>
                  <a:gd name="T63" fmla="*/ 32 h 49"/>
                  <a:gd name="T64" fmla="*/ 4 w 49"/>
                  <a:gd name="T65" fmla="*/ 34 h 49"/>
                  <a:gd name="T66" fmla="*/ 7 w 49"/>
                  <a:gd name="T67" fmla="*/ 36 h 49"/>
                  <a:gd name="T68" fmla="*/ 7 w 49"/>
                  <a:gd name="T69" fmla="*/ 39 h 49"/>
                  <a:gd name="T70" fmla="*/ 7 w 49"/>
                  <a:gd name="T71" fmla="*/ 42 h 49"/>
                  <a:gd name="T72" fmla="*/ 11 w 49"/>
                  <a:gd name="T73" fmla="*/ 43 h 49"/>
                  <a:gd name="T74" fmla="*/ 15 w 49"/>
                  <a:gd name="T75" fmla="*/ 43 h 49"/>
                  <a:gd name="T76" fmla="*/ 16 w 49"/>
                  <a:gd name="T77" fmla="*/ 45 h 49"/>
                  <a:gd name="T78" fmla="*/ 19 w 49"/>
                  <a:gd name="T79" fmla="*/ 48 h 49"/>
                  <a:gd name="T80" fmla="*/ 22 w 49"/>
                  <a:gd name="T81" fmla="*/ 47 h 49"/>
                  <a:gd name="T82" fmla="*/ 26 w 49"/>
                  <a:gd name="T83" fmla="*/ 45 h 49"/>
                  <a:gd name="T84" fmla="*/ 28 w 49"/>
                  <a:gd name="T85" fmla="*/ 47 h 49"/>
                  <a:gd name="T86" fmla="*/ 31 w 49"/>
                  <a:gd name="T87" fmla="*/ 48 h 49"/>
                  <a:gd name="T88" fmla="*/ 34 w 49"/>
                  <a:gd name="T89" fmla="*/ 45 h 49"/>
                  <a:gd name="T90" fmla="*/ 35 w 49"/>
                  <a:gd name="T91" fmla="*/ 41 h 49"/>
                  <a:gd name="T92" fmla="*/ 38 w 49"/>
                  <a:gd name="T93" fmla="*/ 42 h 49"/>
                  <a:gd name="T94" fmla="*/ 42 w 49"/>
                  <a:gd name="T95" fmla="*/ 41 h 49"/>
                  <a:gd name="T96" fmla="*/ 43 w 49"/>
                  <a:gd name="T97" fmla="*/ 37 h 49"/>
                  <a:gd name="T98" fmla="*/ 15 w 49"/>
                  <a:gd name="T99" fmla="*/ 35 h 49"/>
                  <a:gd name="T100" fmla="*/ 14 w 49"/>
                  <a:gd name="T101" fmla="*/ 15 h 49"/>
                  <a:gd name="T102" fmla="*/ 34 w 49"/>
                  <a:gd name="T103" fmla="*/ 14 h 49"/>
                  <a:gd name="T104" fmla="*/ 35 w 49"/>
                  <a:gd name="T105" fmla="*/ 34 h 49"/>
                  <a:gd name="T106" fmla="*/ 15 w 49"/>
                  <a:gd name="T107" fmla="*/ 3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9" h="49">
                    <a:moveTo>
                      <a:pt x="43" y="37"/>
                    </a:moveTo>
                    <a:cubicBezTo>
                      <a:pt x="42" y="36"/>
                      <a:pt x="42" y="34"/>
                      <a:pt x="42" y="33"/>
                    </a:cubicBezTo>
                    <a:cubicBezTo>
                      <a:pt x="43" y="33"/>
                      <a:pt x="44" y="32"/>
                      <a:pt x="45" y="33"/>
                    </a:cubicBezTo>
                    <a:cubicBezTo>
                      <a:pt x="46" y="33"/>
                      <a:pt x="48" y="32"/>
                      <a:pt x="48" y="30"/>
                    </a:cubicBezTo>
                    <a:cubicBezTo>
                      <a:pt x="49" y="28"/>
                      <a:pt x="48" y="26"/>
                      <a:pt x="47" y="26"/>
                    </a:cubicBezTo>
                    <a:cubicBezTo>
                      <a:pt x="45" y="26"/>
                      <a:pt x="44" y="24"/>
                      <a:pt x="44" y="23"/>
                    </a:cubicBezTo>
                    <a:cubicBezTo>
                      <a:pt x="44" y="22"/>
                      <a:pt x="45" y="21"/>
                      <a:pt x="46" y="21"/>
                    </a:cubicBezTo>
                    <a:cubicBezTo>
                      <a:pt x="48" y="21"/>
                      <a:pt x="48" y="19"/>
                      <a:pt x="48" y="17"/>
                    </a:cubicBezTo>
                    <a:cubicBezTo>
                      <a:pt x="47" y="15"/>
                      <a:pt x="46" y="14"/>
                      <a:pt x="45" y="15"/>
                    </a:cubicBezTo>
                    <a:cubicBezTo>
                      <a:pt x="43" y="15"/>
                      <a:pt x="41" y="14"/>
                      <a:pt x="41" y="13"/>
                    </a:cubicBezTo>
                    <a:cubicBezTo>
                      <a:pt x="40" y="12"/>
                      <a:pt x="41" y="11"/>
                      <a:pt x="42" y="10"/>
                    </a:cubicBezTo>
                    <a:cubicBezTo>
                      <a:pt x="43" y="9"/>
                      <a:pt x="42" y="8"/>
                      <a:pt x="41" y="6"/>
                    </a:cubicBezTo>
                    <a:cubicBezTo>
                      <a:pt x="40" y="5"/>
                      <a:pt x="38" y="5"/>
                      <a:pt x="37" y="6"/>
                    </a:cubicBezTo>
                    <a:cubicBezTo>
                      <a:pt x="36" y="7"/>
                      <a:pt x="35" y="7"/>
                      <a:pt x="34" y="7"/>
                    </a:cubicBezTo>
                    <a:cubicBezTo>
                      <a:pt x="34" y="6"/>
                      <a:pt x="32" y="5"/>
                      <a:pt x="32" y="3"/>
                    </a:cubicBezTo>
                    <a:cubicBezTo>
                      <a:pt x="33" y="2"/>
                      <a:pt x="31" y="1"/>
                      <a:pt x="30" y="0"/>
                    </a:cubicBezTo>
                    <a:cubicBezTo>
                      <a:pt x="28" y="0"/>
                      <a:pt x="26" y="1"/>
                      <a:pt x="26" y="2"/>
                    </a:cubicBezTo>
                    <a:cubicBezTo>
                      <a:pt x="26" y="3"/>
                      <a:pt x="24" y="4"/>
                      <a:pt x="23" y="4"/>
                    </a:cubicBezTo>
                    <a:cubicBezTo>
                      <a:pt x="22" y="4"/>
                      <a:pt x="21" y="3"/>
                      <a:pt x="21" y="2"/>
                    </a:cubicBezTo>
                    <a:cubicBezTo>
                      <a:pt x="20" y="1"/>
                      <a:pt x="19" y="0"/>
                      <a:pt x="17" y="1"/>
                    </a:cubicBezTo>
                    <a:cubicBezTo>
                      <a:pt x="15" y="1"/>
                      <a:pt x="14" y="3"/>
                      <a:pt x="15" y="4"/>
                    </a:cubicBezTo>
                    <a:cubicBezTo>
                      <a:pt x="15" y="5"/>
                      <a:pt x="14" y="7"/>
                      <a:pt x="13" y="8"/>
                    </a:cubicBezTo>
                    <a:cubicBezTo>
                      <a:pt x="12" y="8"/>
                      <a:pt x="11" y="8"/>
                      <a:pt x="10" y="7"/>
                    </a:cubicBezTo>
                    <a:cubicBezTo>
                      <a:pt x="9" y="6"/>
                      <a:pt x="7" y="6"/>
                      <a:pt x="6" y="8"/>
                    </a:cubicBezTo>
                    <a:cubicBezTo>
                      <a:pt x="5" y="9"/>
                      <a:pt x="5" y="11"/>
                      <a:pt x="6" y="12"/>
                    </a:cubicBezTo>
                    <a:cubicBezTo>
                      <a:pt x="7" y="12"/>
                      <a:pt x="6" y="15"/>
                      <a:pt x="6" y="16"/>
                    </a:cubicBezTo>
                    <a:cubicBezTo>
                      <a:pt x="6" y="16"/>
                      <a:pt x="4" y="17"/>
                      <a:pt x="3" y="16"/>
                    </a:cubicBezTo>
                    <a:cubicBezTo>
                      <a:pt x="2" y="16"/>
                      <a:pt x="1" y="17"/>
                      <a:pt x="0" y="19"/>
                    </a:cubicBezTo>
                    <a:cubicBezTo>
                      <a:pt x="0" y="21"/>
                      <a:pt x="0" y="22"/>
                      <a:pt x="2" y="23"/>
                    </a:cubicBezTo>
                    <a:cubicBezTo>
                      <a:pt x="3" y="23"/>
                      <a:pt x="4" y="25"/>
                      <a:pt x="4" y="26"/>
                    </a:cubicBezTo>
                    <a:cubicBezTo>
                      <a:pt x="4" y="27"/>
                      <a:pt x="3" y="27"/>
                      <a:pt x="2" y="28"/>
                    </a:cubicBezTo>
                    <a:cubicBezTo>
                      <a:pt x="1" y="28"/>
                      <a:pt x="0" y="30"/>
                      <a:pt x="1" y="32"/>
                    </a:cubicBezTo>
                    <a:cubicBezTo>
                      <a:pt x="1" y="33"/>
                      <a:pt x="3" y="34"/>
                      <a:pt x="4" y="34"/>
                    </a:cubicBezTo>
                    <a:cubicBezTo>
                      <a:pt x="5" y="34"/>
                      <a:pt x="7" y="35"/>
                      <a:pt x="7" y="36"/>
                    </a:cubicBezTo>
                    <a:cubicBezTo>
                      <a:pt x="8" y="36"/>
                      <a:pt x="7" y="38"/>
                      <a:pt x="7" y="39"/>
                    </a:cubicBezTo>
                    <a:cubicBezTo>
                      <a:pt x="6" y="39"/>
                      <a:pt x="6" y="41"/>
                      <a:pt x="7" y="42"/>
                    </a:cubicBezTo>
                    <a:cubicBezTo>
                      <a:pt x="9" y="44"/>
                      <a:pt x="10" y="44"/>
                      <a:pt x="11" y="43"/>
                    </a:cubicBezTo>
                    <a:cubicBezTo>
                      <a:pt x="12" y="42"/>
                      <a:pt x="15" y="42"/>
                      <a:pt x="15" y="43"/>
                    </a:cubicBezTo>
                    <a:cubicBezTo>
                      <a:pt x="16" y="43"/>
                      <a:pt x="16" y="44"/>
                      <a:pt x="16" y="45"/>
                    </a:cubicBezTo>
                    <a:cubicBezTo>
                      <a:pt x="16" y="47"/>
                      <a:pt x="17" y="48"/>
                      <a:pt x="19" y="48"/>
                    </a:cubicBezTo>
                    <a:cubicBezTo>
                      <a:pt x="20" y="49"/>
                      <a:pt x="22" y="48"/>
                      <a:pt x="22" y="47"/>
                    </a:cubicBezTo>
                    <a:cubicBezTo>
                      <a:pt x="23" y="46"/>
                      <a:pt x="25" y="45"/>
                      <a:pt x="26" y="45"/>
                    </a:cubicBezTo>
                    <a:cubicBezTo>
                      <a:pt x="26" y="44"/>
                      <a:pt x="27" y="45"/>
                      <a:pt x="28" y="47"/>
                    </a:cubicBezTo>
                    <a:cubicBezTo>
                      <a:pt x="28" y="48"/>
                      <a:pt x="30" y="49"/>
                      <a:pt x="31" y="48"/>
                    </a:cubicBezTo>
                    <a:cubicBezTo>
                      <a:pt x="33" y="47"/>
                      <a:pt x="34" y="46"/>
                      <a:pt x="34" y="45"/>
                    </a:cubicBezTo>
                    <a:cubicBezTo>
                      <a:pt x="33" y="44"/>
                      <a:pt x="35" y="42"/>
                      <a:pt x="35" y="41"/>
                    </a:cubicBezTo>
                    <a:cubicBezTo>
                      <a:pt x="36" y="41"/>
                      <a:pt x="37" y="41"/>
                      <a:pt x="38" y="42"/>
                    </a:cubicBezTo>
                    <a:cubicBezTo>
                      <a:pt x="39" y="43"/>
                      <a:pt x="41" y="43"/>
                      <a:pt x="42" y="41"/>
                    </a:cubicBezTo>
                    <a:cubicBezTo>
                      <a:pt x="43" y="40"/>
                      <a:pt x="44" y="38"/>
                      <a:pt x="43" y="37"/>
                    </a:cubicBezTo>
                    <a:close/>
                    <a:moveTo>
                      <a:pt x="15" y="35"/>
                    </a:moveTo>
                    <a:cubicBezTo>
                      <a:pt x="9" y="29"/>
                      <a:pt x="8" y="20"/>
                      <a:pt x="14" y="15"/>
                    </a:cubicBezTo>
                    <a:cubicBezTo>
                      <a:pt x="19" y="9"/>
                      <a:pt x="28" y="9"/>
                      <a:pt x="34" y="14"/>
                    </a:cubicBezTo>
                    <a:cubicBezTo>
                      <a:pt x="40" y="19"/>
                      <a:pt x="40" y="28"/>
                      <a:pt x="35" y="34"/>
                    </a:cubicBezTo>
                    <a:cubicBezTo>
                      <a:pt x="29" y="40"/>
                      <a:pt x="20" y="40"/>
                      <a:pt x="15" y="35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626"/>
              <p:cNvSpPr>
                <a:spLocks/>
              </p:cNvSpPr>
              <p:nvPr/>
            </p:nvSpPr>
            <p:spPr bwMode="auto">
              <a:xfrm>
                <a:off x="9401318" y="1763605"/>
                <a:ext cx="87313" cy="87312"/>
              </a:xfrm>
              <a:custGeom>
                <a:avLst/>
                <a:gdLst>
                  <a:gd name="T0" fmla="*/ 18 w 22"/>
                  <a:gd name="T1" fmla="*/ 18 h 22"/>
                  <a:gd name="T2" fmla="*/ 4 w 22"/>
                  <a:gd name="T3" fmla="*/ 18 h 22"/>
                  <a:gd name="T4" fmla="*/ 4 w 22"/>
                  <a:gd name="T5" fmla="*/ 4 h 22"/>
                  <a:gd name="T6" fmla="*/ 18 w 22"/>
                  <a:gd name="T7" fmla="*/ 4 h 22"/>
                  <a:gd name="T8" fmla="*/ 18 w 22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2">
                    <a:moveTo>
                      <a:pt x="18" y="18"/>
                    </a:moveTo>
                    <a:cubicBezTo>
                      <a:pt x="14" y="22"/>
                      <a:pt x="8" y="22"/>
                      <a:pt x="4" y="18"/>
                    </a:cubicBezTo>
                    <a:cubicBezTo>
                      <a:pt x="0" y="15"/>
                      <a:pt x="0" y="8"/>
                      <a:pt x="4" y="4"/>
                    </a:cubicBezTo>
                    <a:cubicBezTo>
                      <a:pt x="8" y="0"/>
                      <a:pt x="14" y="0"/>
                      <a:pt x="18" y="4"/>
                    </a:cubicBezTo>
                    <a:cubicBezTo>
                      <a:pt x="22" y="8"/>
                      <a:pt x="22" y="15"/>
                      <a:pt x="18" y="18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4244063" y="3035341"/>
            <a:ext cx="762843" cy="762842"/>
            <a:chOff x="5658750" y="3774293"/>
            <a:chExt cx="1017124" cy="1017122"/>
          </a:xfrm>
        </p:grpSpPr>
        <p:sp>
          <p:nvSpPr>
            <p:cNvPr id="43" name="泪滴形 42"/>
            <p:cNvSpPr/>
            <p:nvPr/>
          </p:nvSpPr>
          <p:spPr>
            <a:xfrm rot="8100000">
              <a:off x="5658750" y="3774293"/>
              <a:ext cx="1017124" cy="1017122"/>
            </a:xfrm>
            <a:prstGeom prst="teardrop">
              <a:avLst>
                <a:gd name="adj" fmla="val 190413"/>
              </a:avLst>
            </a:prstGeom>
            <a:gradFill>
              <a:gsLst>
                <a:gs pos="0">
                  <a:srgbClr val="D7DCDE"/>
                </a:gs>
                <a:gs pos="80000">
                  <a:schemeClr val="bg1"/>
                </a:gs>
              </a:gsLst>
              <a:lin ang="2700000" scaled="0"/>
            </a:gradFill>
            <a:ln w="22225" cap="flat">
              <a:gradFill>
                <a:gsLst>
                  <a:gs pos="0">
                    <a:srgbClr val="FFE141"/>
                  </a:gs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0"/>
              </a:gradFill>
              <a:prstDash val="solid"/>
              <a:miter lim="800000"/>
              <a:headEnd/>
              <a:tailEnd/>
            </a:ln>
            <a:effectLst>
              <a:outerShdw blurRad="152400" dist="76200" dir="2700000" sx="102000" sy="102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MH_SubTitle_1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5762248" y="3860082"/>
              <a:ext cx="824405" cy="824402"/>
            </a:xfrm>
            <a:prstGeom prst="ellipse">
              <a:avLst/>
            </a:prstGeom>
            <a:gradFill>
              <a:gsLst>
                <a:gs pos="100000">
                  <a:srgbClr val="FF0000"/>
                </a:gs>
                <a:gs pos="0">
                  <a:srgbClr val="C00000"/>
                </a:gs>
              </a:gsLst>
              <a:lin ang="5400000" scaled="1"/>
            </a:gradFill>
            <a:ln w="28575" cap="flat">
              <a:gradFill>
                <a:gsLst>
                  <a:gs pos="0">
                    <a:srgbClr val="FF0000"/>
                  </a:gs>
                  <a:gs pos="100000">
                    <a:srgbClr val="C0000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ctr" anchorCtr="1" compatLnSpc="1">
              <a:prstTxWarp prst="textNoShape">
                <a:avLst/>
              </a:prstTxWarp>
            </a:bodyPr>
            <a:lstStyle/>
            <a:p>
              <a:endPara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5979421" y="4070509"/>
              <a:ext cx="425968" cy="406496"/>
              <a:chOff x="7618556" y="1252430"/>
              <a:chExt cx="277813" cy="265112"/>
            </a:xfrm>
            <a:solidFill>
              <a:schemeClr val="bg1"/>
            </a:solidFill>
          </p:grpSpPr>
          <p:sp>
            <p:nvSpPr>
              <p:cNvPr id="46" name="Freeform 372"/>
              <p:cNvSpPr>
                <a:spLocks/>
              </p:cNvSpPr>
              <p:nvPr/>
            </p:nvSpPr>
            <p:spPr bwMode="auto">
              <a:xfrm>
                <a:off x="7647131" y="1341330"/>
                <a:ext cx="31750" cy="139700"/>
              </a:xfrm>
              <a:custGeom>
                <a:avLst/>
                <a:gdLst>
                  <a:gd name="T0" fmla="*/ 8 w 8"/>
                  <a:gd name="T1" fmla="*/ 34 h 35"/>
                  <a:gd name="T2" fmla="*/ 7 w 8"/>
                  <a:gd name="T3" fmla="*/ 35 h 35"/>
                  <a:gd name="T4" fmla="*/ 2 w 8"/>
                  <a:gd name="T5" fmla="*/ 35 h 35"/>
                  <a:gd name="T6" fmla="*/ 0 w 8"/>
                  <a:gd name="T7" fmla="*/ 34 h 35"/>
                  <a:gd name="T8" fmla="*/ 0 w 8"/>
                  <a:gd name="T9" fmla="*/ 1 h 35"/>
                  <a:gd name="T10" fmla="*/ 2 w 8"/>
                  <a:gd name="T11" fmla="*/ 0 h 35"/>
                  <a:gd name="T12" fmla="*/ 7 w 8"/>
                  <a:gd name="T13" fmla="*/ 0 h 35"/>
                  <a:gd name="T14" fmla="*/ 8 w 8"/>
                  <a:gd name="T15" fmla="*/ 1 h 35"/>
                  <a:gd name="T16" fmla="*/ 8 w 8"/>
                  <a:gd name="T17" fmla="*/ 3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35">
                    <a:moveTo>
                      <a:pt x="8" y="34"/>
                    </a:moveTo>
                    <a:cubicBezTo>
                      <a:pt x="8" y="35"/>
                      <a:pt x="8" y="35"/>
                      <a:pt x="7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1" y="35"/>
                      <a:pt x="0" y="35"/>
                      <a:pt x="0" y="3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1"/>
                      <a:pt x="8" y="1"/>
                    </a:cubicBezTo>
                    <a:lnTo>
                      <a:pt x="8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373"/>
              <p:cNvSpPr>
                <a:spLocks/>
              </p:cNvSpPr>
              <p:nvPr/>
            </p:nvSpPr>
            <p:spPr bwMode="auto">
              <a:xfrm>
                <a:off x="7694756" y="1341330"/>
                <a:ext cx="31750" cy="139700"/>
              </a:xfrm>
              <a:custGeom>
                <a:avLst/>
                <a:gdLst>
                  <a:gd name="T0" fmla="*/ 8 w 8"/>
                  <a:gd name="T1" fmla="*/ 34 h 35"/>
                  <a:gd name="T2" fmla="*/ 7 w 8"/>
                  <a:gd name="T3" fmla="*/ 35 h 35"/>
                  <a:gd name="T4" fmla="*/ 1 w 8"/>
                  <a:gd name="T5" fmla="*/ 35 h 35"/>
                  <a:gd name="T6" fmla="*/ 0 w 8"/>
                  <a:gd name="T7" fmla="*/ 34 h 35"/>
                  <a:gd name="T8" fmla="*/ 0 w 8"/>
                  <a:gd name="T9" fmla="*/ 1 h 35"/>
                  <a:gd name="T10" fmla="*/ 1 w 8"/>
                  <a:gd name="T11" fmla="*/ 0 h 35"/>
                  <a:gd name="T12" fmla="*/ 7 w 8"/>
                  <a:gd name="T13" fmla="*/ 0 h 35"/>
                  <a:gd name="T14" fmla="*/ 8 w 8"/>
                  <a:gd name="T15" fmla="*/ 1 h 35"/>
                  <a:gd name="T16" fmla="*/ 8 w 8"/>
                  <a:gd name="T17" fmla="*/ 3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35">
                    <a:moveTo>
                      <a:pt x="8" y="34"/>
                    </a:moveTo>
                    <a:cubicBezTo>
                      <a:pt x="8" y="35"/>
                      <a:pt x="7" y="35"/>
                      <a:pt x="7" y="35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1" y="35"/>
                      <a:pt x="0" y="35"/>
                      <a:pt x="0" y="3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8" y="1"/>
                      <a:pt x="8" y="1"/>
                    </a:cubicBezTo>
                    <a:lnTo>
                      <a:pt x="8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374"/>
              <p:cNvSpPr>
                <a:spLocks/>
              </p:cNvSpPr>
              <p:nvPr/>
            </p:nvSpPr>
            <p:spPr bwMode="auto">
              <a:xfrm>
                <a:off x="7791593" y="1341330"/>
                <a:ext cx="28575" cy="139700"/>
              </a:xfrm>
              <a:custGeom>
                <a:avLst/>
                <a:gdLst>
                  <a:gd name="T0" fmla="*/ 7 w 7"/>
                  <a:gd name="T1" fmla="*/ 34 h 35"/>
                  <a:gd name="T2" fmla="*/ 6 w 7"/>
                  <a:gd name="T3" fmla="*/ 35 h 35"/>
                  <a:gd name="T4" fmla="*/ 1 w 7"/>
                  <a:gd name="T5" fmla="*/ 35 h 35"/>
                  <a:gd name="T6" fmla="*/ 0 w 7"/>
                  <a:gd name="T7" fmla="*/ 34 h 35"/>
                  <a:gd name="T8" fmla="*/ 0 w 7"/>
                  <a:gd name="T9" fmla="*/ 1 h 35"/>
                  <a:gd name="T10" fmla="*/ 1 w 7"/>
                  <a:gd name="T11" fmla="*/ 0 h 35"/>
                  <a:gd name="T12" fmla="*/ 6 w 7"/>
                  <a:gd name="T13" fmla="*/ 0 h 35"/>
                  <a:gd name="T14" fmla="*/ 7 w 7"/>
                  <a:gd name="T15" fmla="*/ 1 h 35"/>
                  <a:gd name="T16" fmla="*/ 7 w 7"/>
                  <a:gd name="T17" fmla="*/ 3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35">
                    <a:moveTo>
                      <a:pt x="7" y="34"/>
                    </a:moveTo>
                    <a:cubicBezTo>
                      <a:pt x="7" y="35"/>
                      <a:pt x="7" y="35"/>
                      <a:pt x="6" y="35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0"/>
                      <a:pt x="7" y="1"/>
                      <a:pt x="7" y="1"/>
                    </a:cubicBezTo>
                    <a:lnTo>
                      <a:pt x="7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375"/>
              <p:cNvSpPr>
                <a:spLocks/>
              </p:cNvSpPr>
              <p:nvPr/>
            </p:nvSpPr>
            <p:spPr bwMode="auto">
              <a:xfrm>
                <a:off x="7743968" y="1341330"/>
                <a:ext cx="26988" cy="139700"/>
              </a:xfrm>
              <a:custGeom>
                <a:avLst/>
                <a:gdLst>
                  <a:gd name="T0" fmla="*/ 7 w 7"/>
                  <a:gd name="T1" fmla="*/ 34 h 35"/>
                  <a:gd name="T2" fmla="*/ 6 w 7"/>
                  <a:gd name="T3" fmla="*/ 35 h 35"/>
                  <a:gd name="T4" fmla="*/ 1 w 7"/>
                  <a:gd name="T5" fmla="*/ 35 h 35"/>
                  <a:gd name="T6" fmla="*/ 0 w 7"/>
                  <a:gd name="T7" fmla="*/ 34 h 35"/>
                  <a:gd name="T8" fmla="*/ 0 w 7"/>
                  <a:gd name="T9" fmla="*/ 1 h 35"/>
                  <a:gd name="T10" fmla="*/ 1 w 7"/>
                  <a:gd name="T11" fmla="*/ 0 h 35"/>
                  <a:gd name="T12" fmla="*/ 6 w 7"/>
                  <a:gd name="T13" fmla="*/ 0 h 35"/>
                  <a:gd name="T14" fmla="*/ 7 w 7"/>
                  <a:gd name="T15" fmla="*/ 1 h 35"/>
                  <a:gd name="T16" fmla="*/ 7 w 7"/>
                  <a:gd name="T17" fmla="*/ 3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35">
                    <a:moveTo>
                      <a:pt x="7" y="34"/>
                    </a:moveTo>
                    <a:cubicBezTo>
                      <a:pt x="7" y="35"/>
                      <a:pt x="7" y="35"/>
                      <a:pt x="6" y="35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0"/>
                      <a:pt x="7" y="1"/>
                      <a:pt x="7" y="1"/>
                    </a:cubicBezTo>
                    <a:lnTo>
                      <a:pt x="7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Freeform 376"/>
              <p:cNvSpPr>
                <a:spLocks/>
              </p:cNvSpPr>
              <p:nvPr/>
            </p:nvSpPr>
            <p:spPr bwMode="auto">
              <a:xfrm>
                <a:off x="7836043" y="1344505"/>
                <a:ext cx="31750" cy="136525"/>
              </a:xfrm>
              <a:custGeom>
                <a:avLst/>
                <a:gdLst>
                  <a:gd name="T0" fmla="*/ 8 w 8"/>
                  <a:gd name="T1" fmla="*/ 33 h 34"/>
                  <a:gd name="T2" fmla="*/ 7 w 8"/>
                  <a:gd name="T3" fmla="*/ 34 h 34"/>
                  <a:gd name="T4" fmla="*/ 1 w 8"/>
                  <a:gd name="T5" fmla="*/ 34 h 34"/>
                  <a:gd name="T6" fmla="*/ 0 w 8"/>
                  <a:gd name="T7" fmla="*/ 33 h 34"/>
                  <a:gd name="T8" fmla="*/ 0 w 8"/>
                  <a:gd name="T9" fmla="*/ 1 h 34"/>
                  <a:gd name="T10" fmla="*/ 1 w 8"/>
                  <a:gd name="T11" fmla="*/ 0 h 34"/>
                  <a:gd name="T12" fmla="*/ 7 w 8"/>
                  <a:gd name="T13" fmla="*/ 0 h 34"/>
                  <a:gd name="T14" fmla="*/ 8 w 8"/>
                  <a:gd name="T15" fmla="*/ 1 h 34"/>
                  <a:gd name="T16" fmla="*/ 8 w 8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34">
                    <a:moveTo>
                      <a:pt x="8" y="33"/>
                    </a:moveTo>
                    <a:cubicBezTo>
                      <a:pt x="8" y="34"/>
                      <a:pt x="7" y="34"/>
                      <a:pt x="7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1" y="34"/>
                      <a:pt x="0" y="34"/>
                      <a:pt x="0" y="3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8" y="0"/>
                      <a:pt x="8" y="1"/>
                    </a:cubicBezTo>
                    <a:lnTo>
                      <a:pt x="8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Freeform 377"/>
              <p:cNvSpPr>
                <a:spLocks/>
              </p:cNvSpPr>
              <p:nvPr/>
            </p:nvSpPr>
            <p:spPr bwMode="auto">
              <a:xfrm>
                <a:off x="7634431" y="1252430"/>
                <a:ext cx="246063" cy="76200"/>
              </a:xfrm>
              <a:custGeom>
                <a:avLst/>
                <a:gdLst>
                  <a:gd name="T0" fmla="*/ 20 w 61"/>
                  <a:gd name="T1" fmla="*/ 4 h 19"/>
                  <a:gd name="T2" fmla="*/ 41 w 61"/>
                  <a:gd name="T3" fmla="*/ 4 h 19"/>
                  <a:gd name="T4" fmla="*/ 56 w 61"/>
                  <a:gd name="T5" fmla="*/ 13 h 19"/>
                  <a:gd name="T6" fmla="*/ 54 w 61"/>
                  <a:gd name="T7" fmla="*/ 19 h 19"/>
                  <a:gd name="T8" fmla="*/ 43 w 61"/>
                  <a:gd name="T9" fmla="*/ 19 h 19"/>
                  <a:gd name="T10" fmla="*/ 18 w 61"/>
                  <a:gd name="T11" fmla="*/ 19 h 19"/>
                  <a:gd name="T12" fmla="*/ 8 w 61"/>
                  <a:gd name="T13" fmla="*/ 19 h 19"/>
                  <a:gd name="T14" fmla="*/ 6 w 61"/>
                  <a:gd name="T15" fmla="*/ 13 h 19"/>
                  <a:gd name="T16" fmla="*/ 20 w 61"/>
                  <a:gd name="T1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19">
                    <a:moveTo>
                      <a:pt x="20" y="4"/>
                    </a:moveTo>
                    <a:cubicBezTo>
                      <a:pt x="26" y="0"/>
                      <a:pt x="35" y="0"/>
                      <a:pt x="41" y="4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61" y="16"/>
                      <a:pt x="61" y="19"/>
                      <a:pt x="54" y="19"/>
                    </a:cubicBezTo>
                    <a:cubicBezTo>
                      <a:pt x="43" y="19"/>
                      <a:pt x="43" y="19"/>
                      <a:pt x="43" y="19"/>
                    </a:cubicBezTo>
                    <a:cubicBezTo>
                      <a:pt x="36" y="19"/>
                      <a:pt x="25" y="19"/>
                      <a:pt x="1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" y="19"/>
                      <a:pt x="0" y="16"/>
                      <a:pt x="6" y="13"/>
                    </a:cubicBezTo>
                    <a:lnTo>
                      <a:pt x="2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378"/>
              <p:cNvSpPr>
                <a:spLocks noEditPoints="1"/>
              </p:cNvSpPr>
              <p:nvPr/>
            </p:nvSpPr>
            <p:spPr bwMode="auto">
              <a:xfrm>
                <a:off x="7618556" y="1485792"/>
                <a:ext cx="277813" cy="31750"/>
              </a:xfrm>
              <a:custGeom>
                <a:avLst/>
                <a:gdLst>
                  <a:gd name="T0" fmla="*/ 68 w 69"/>
                  <a:gd name="T1" fmla="*/ 0 h 8"/>
                  <a:gd name="T2" fmla="*/ 1 w 69"/>
                  <a:gd name="T3" fmla="*/ 0 h 8"/>
                  <a:gd name="T4" fmla="*/ 0 w 69"/>
                  <a:gd name="T5" fmla="*/ 1 h 8"/>
                  <a:gd name="T6" fmla="*/ 0 w 69"/>
                  <a:gd name="T7" fmla="*/ 7 h 8"/>
                  <a:gd name="T8" fmla="*/ 1 w 69"/>
                  <a:gd name="T9" fmla="*/ 8 h 8"/>
                  <a:gd name="T10" fmla="*/ 68 w 69"/>
                  <a:gd name="T11" fmla="*/ 8 h 8"/>
                  <a:gd name="T12" fmla="*/ 69 w 69"/>
                  <a:gd name="T13" fmla="*/ 7 h 8"/>
                  <a:gd name="T14" fmla="*/ 69 w 69"/>
                  <a:gd name="T15" fmla="*/ 1 h 8"/>
                  <a:gd name="T16" fmla="*/ 68 w 69"/>
                  <a:gd name="T17" fmla="*/ 0 h 8"/>
                  <a:gd name="T18" fmla="*/ 47 w 69"/>
                  <a:gd name="T19" fmla="*/ 6 h 8"/>
                  <a:gd name="T20" fmla="*/ 46 w 69"/>
                  <a:gd name="T21" fmla="*/ 7 h 8"/>
                  <a:gd name="T22" fmla="*/ 23 w 69"/>
                  <a:gd name="T23" fmla="*/ 7 h 8"/>
                  <a:gd name="T24" fmla="*/ 22 w 69"/>
                  <a:gd name="T25" fmla="*/ 6 h 8"/>
                  <a:gd name="T26" fmla="*/ 22 w 69"/>
                  <a:gd name="T27" fmla="*/ 6 h 8"/>
                  <a:gd name="T28" fmla="*/ 23 w 69"/>
                  <a:gd name="T29" fmla="*/ 5 h 8"/>
                  <a:gd name="T30" fmla="*/ 46 w 69"/>
                  <a:gd name="T31" fmla="*/ 5 h 8"/>
                  <a:gd name="T32" fmla="*/ 47 w 69"/>
                  <a:gd name="T33" fmla="*/ 6 h 8"/>
                  <a:gd name="T34" fmla="*/ 47 w 69"/>
                  <a:gd name="T35" fmla="*/ 3 h 8"/>
                  <a:gd name="T36" fmla="*/ 46 w 69"/>
                  <a:gd name="T37" fmla="*/ 4 h 8"/>
                  <a:gd name="T38" fmla="*/ 23 w 69"/>
                  <a:gd name="T39" fmla="*/ 4 h 8"/>
                  <a:gd name="T40" fmla="*/ 22 w 69"/>
                  <a:gd name="T41" fmla="*/ 3 h 8"/>
                  <a:gd name="T42" fmla="*/ 22 w 69"/>
                  <a:gd name="T43" fmla="*/ 2 h 8"/>
                  <a:gd name="T44" fmla="*/ 23 w 69"/>
                  <a:gd name="T45" fmla="*/ 2 h 8"/>
                  <a:gd name="T46" fmla="*/ 46 w 69"/>
                  <a:gd name="T47" fmla="*/ 2 h 8"/>
                  <a:gd name="T48" fmla="*/ 47 w 69"/>
                  <a:gd name="T49" fmla="*/ 2 h 8"/>
                  <a:gd name="T50" fmla="*/ 47 w 69"/>
                  <a:gd name="T51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69" h="8">
                    <a:moveTo>
                      <a:pt x="68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9" y="8"/>
                      <a:pt x="69" y="8"/>
                      <a:pt x="69" y="7"/>
                    </a:cubicBezTo>
                    <a:cubicBezTo>
                      <a:pt x="69" y="1"/>
                      <a:pt x="69" y="1"/>
                      <a:pt x="69" y="1"/>
                    </a:cubicBezTo>
                    <a:cubicBezTo>
                      <a:pt x="69" y="1"/>
                      <a:pt x="69" y="0"/>
                      <a:pt x="68" y="0"/>
                    </a:cubicBezTo>
                    <a:close/>
                    <a:moveTo>
                      <a:pt x="47" y="6"/>
                    </a:moveTo>
                    <a:cubicBezTo>
                      <a:pt x="47" y="7"/>
                      <a:pt x="47" y="7"/>
                      <a:pt x="46" y="7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2" y="7"/>
                      <a:pt x="22" y="7"/>
                      <a:pt x="22" y="6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2" y="5"/>
                      <a:pt x="22" y="5"/>
                      <a:pt x="23" y="5"/>
                    </a:cubicBezTo>
                    <a:cubicBezTo>
                      <a:pt x="46" y="5"/>
                      <a:pt x="46" y="5"/>
                      <a:pt x="46" y="5"/>
                    </a:cubicBezTo>
                    <a:cubicBezTo>
                      <a:pt x="47" y="5"/>
                      <a:pt x="47" y="5"/>
                      <a:pt x="47" y="6"/>
                    </a:cubicBezTo>
                    <a:close/>
                    <a:moveTo>
                      <a:pt x="47" y="3"/>
                    </a:moveTo>
                    <a:cubicBezTo>
                      <a:pt x="47" y="3"/>
                      <a:pt x="47" y="4"/>
                      <a:pt x="46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2" y="4"/>
                      <a:pt x="22" y="3"/>
                      <a:pt x="22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46" y="2"/>
                      <a:pt x="46" y="2"/>
                      <a:pt x="46" y="2"/>
                    </a:cubicBezTo>
                    <a:cubicBezTo>
                      <a:pt x="47" y="2"/>
                      <a:pt x="47" y="2"/>
                      <a:pt x="47" y="2"/>
                    </a:cubicBezTo>
                    <a:lnTo>
                      <a:pt x="47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5072504" y="2355025"/>
            <a:ext cx="762843" cy="762842"/>
            <a:chOff x="6763339" y="2867206"/>
            <a:chExt cx="1017124" cy="1017122"/>
          </a:xfrm>
        </p:grpSpPr>
        <p:sp>
          <p:nvSpPr>
            <p:cNvPr id="54" name="泪滴形 53"/>
            <p:cNvSpPr/>
            <p:nvPr/>
          </p:nvSpPr>
          <p:spPr>
            <a:xfrm rot="8100000">
              <a:off x="6763339" y="2867206"/>
              <a:ext cx="1017124" cy="1017122"/>
            </a:xfrm>
            <a:prstGeom prst="teardrop">
              <a:avLst>
                <a:gd name="adj" fmla="val 190413"/>
              </a:avLst>
            </a:prstGeom>
            <a:gradFill>
              <a:gsLst>
                <a:gs pos="0">
                  <a:srgbClr val="D7DCDE"/>
                </a:gs>
                <a:gs pos="80000">
                  <a:schemeClr val="bg1"/>
                </a:gs>
              </a:gsLst>
              <a:lin ang="2700000" scaled="0"/>
            </a:gradFill>
            <a:ln w="22225" cap="flat">
              <a:gradFill>
                <a:gsLst>
                  <a:gs pos="0">
                    <a:srgbClr val="FFE141"/>
                  </a:gs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0"/>
              </a:gradFill>
              <a:prstDash val="solid"/>
              <a:miter lim="800000"/>
              <a:headEnd/>
              <a:tailEnd/>
            </a:ln>
            <a:effectLst>
              <a:outerShdw blurRad="152400" dist="76200" dir="2700000" sx="102000" sy="102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MH_SubTitle_1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6866837" y="2952995"/>
              <a:ext cx="824405" cy="824402"/>
            </a:xfrm>
            <a:prstGeom prst="ellipse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ctr" anchorCtr="1" compatLnSpc="1">
              <a:prstTxWarp prst="textNoShape">
                <a:avLst/>
              </a:prstTxWarp>
            </a:bodyPr>
            <a:lstStyle/>
            <a:p>
              <a:endPara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Freeform 451"/>
            <p:cNvSpPr>
              <a:spLocks noEditPoints="1"/>
            </p:cNvSpPr>
            <p:nvPr/>
          </p:nvSpPr>
          <p:spPr bwMode="auto">
            <a:xfrm>
              <a:off x="7048152" y="3087405"/>
              <a:ext cx="503862" cy="506296"/>
            </a:xfrm>
            <a:custGeom>
              <a:avLst/>
              <a:gdLst>
                <a:gd name="T0" fmla="*/ 41 w 82"/>
                <a:gd name="T1" fmla="*/ 0 h 82"/>
                <a:gd name="T2" fmla="*/ 0 w 82"/>
                <a:gd name="T3" fmla="*/ 41 h 82"/>
                <a:gd name="T4" fmla="*/ 41 w 82"/>
                <a:gd name="T5" fmla="*/ 82 h 82"/>
                <a:gd name="T6" fmla="*/ 82 w 82"/>
                <a:gd name="T7" fmla="*/ 41 h 82"/>
                <a:gd name="T8" fmla="*/ 41 w 82"/>
                <a:gd name="T9" fmla="*/ 0 h 82"/>
                <a:gd name="T10" fmla="*/ 41 w 82"/>
                <a:gd name="T11" fmla="*/ 77 h 82"/>
                <a:gd name="T12" fmla="*/ 5 w 82"/>
                <a:gd name="T13" fmla="*/ 41 h 82"/>
                <a:gd name="T14" fmla="*/ 40 w 82"/>
                <a:gd name="T15" fmla="*/ 5 h 82"/>
                <a:gd name="T16" fmla="*/ 38 w 82"/>
                <a:gd name="T17" fmla="*/ 8 h 82"/>
                <a:gd name="T18" fmla="*/ 36 w 82"/>
                <a:gd name="T19" fmla="*/ 11 h 82"/>
                <a:gd name="T20" fmla="*/ 33 w 82"/>
                <a:gd name="T21" fmla="*/ 17 h 82"/>
                <a:gd name="T22" fmla="*/ 37 w 82"/>
                <a:gd name="T23" fmla="*/ 17 h 82"/>
                <a:gd name="T24" fmla="*/ 37 w 82"/>
                <a:gd name="T25" fmla="*/ 39 h 82"/>
                <a:gd name="T26" fmla="*/ 35 w 82"/>
                <a:gd name="T27" fmla="*/ 43 h 82"/>
                <a:gd name="T28" fmla="*/ 40 w 82"/>
                <a:gd name="T29" fmla="*/ 48 h 82"/>
                <a:gd name="T30" fmla="*/ 44 w 82"/>
                <a:gd name="T31" fmla="*/ 46 h 82"/>
                <a:gd name="T32" fmla="*/ 67 w 82"/>
                <a:gd name="T33" fmla="*/ 46 h 82"/>
                <a:gd name="T34" fmla="*/ 67 w 82"/>
                <a:gd name="T35" fmla="*/ 50 h 82"/>
                <a:gd name="T36" fmla="*/ 73 w 82"/>
                <a:gd name="T37" fmla="*/ 47 h 82"/>
                <a:gd name="T38" fmla="*/ 77 w 82"/>
                <a:gd name="T39" fmla="*/ 44 h 82"/>
                <a:gd name="T40" fmla="*/ 41 w 82"/>
                <a:gd name="T41" fmla="*/ 77 h 82"/>
                <a:gd name="T42" fmla="*/ 75 w 82"/>
                <a:gd name="T43" fmla="*/ 41 h 82"/>
                <a:gd name="T44" fmla="*/ 73 w 82"/>
                <a:gd name="T45" fmla="*/ 40 h 82"/>
                <a:gd name="T46" fmla="*/ 67 w 82"/>
                <a:gd name="T47" fmla="*/ 36 h 82"/>
                <a:gd name="T48" fmla="*/ 67 w 82"/>
                <a:gd name="T49" fmla="*/ 41 h 82"/>
                <a:gd name="T50" fmla="*/ 43 w 82"/>
                <a:gd name="T51" fmla="*/ 41 h 82"/>
                <a:gd name="T52" fmla="*/ 42 w 82"/>
                <a:gd name="T53" fmla="*/ 40 h 82"/>
                <a:gd name="T54" fmla="*/ 42 w 82"/>
                <a:gd name="T55" fmla="*/ 17 h 82"/>
                <a:gd name="T56" fmla="*/ 47 w 82"/>
                <a:gd name="T57" fmla="*/ 17 h 82"/>
                <a:gd name="T58" fmla="*/ 43 w 82"/>
                <a:gd name="T59" fmla="*/ 11 h 82"/>
                <a:gd name="T60" fmla="*/ 40 w 82"/>
                <a:gd name="T61" fmla="*/ 5 h 82"/>
                <a:gd name="T62" fmla="*/ 41 w 82"/>
                <a:gd name="T63" fmla="*/ 5 h 82"/>
                <a:gd name="T64" fmla="*/ 77 w 82"/>
                <a:gd name="T65" fmla="*/ 41 h 82"/>
                <a:gd name="T66" fmla="*/ 77 w 82"/>
                <a:gd name="T67" fmla="*/ 42 h 82"/>
                <a:gd name="T68" fmla="*/ 75 w 82"/>
                <a:gd name="T69" fmla="*/ 41 h 82"/>
                <a:gd name="T70" fmla="*/ 40 w 82"/>
                <a:gd name="T71" fmla="*/ 66 h 82"/>
                <a:gd name="T72" fmla="*/ 35 w 82"/>
                <a:gd name="T73" fmla="*/ 71 h 82"/>
                <a:gd name="T74" fmla="*/ 40 w 82"/>
                <a:gd name="T75" fmla="*/ 75 h 82"/>
                <a:gd name="T76" fmla="*/ 44 w 82"/>
                <a:gd name="T77" fmla="*/ 71 h 82"/>
                <a:gd name="T78" fmla="*/ 40 w 82"/>
                <a:gd name="T79" fmla="*/ 66 h 82"/>
                <a:gd name="T80" fmla="*/ 12 w 82"/>
                <a:gd name="T81" fmla="*/ 39 h 82"/>
                <a:gd name="T82" fmla="*/ 8 w 82"/>
                <a:gd name="T83" fmla="*/ 43 h 82"/>
                <a:gd name="T84" fmla="*/ 12 w 82"/>
                <a:gd name="T85" fmla="*/ 48 h 82"/>
                <a:gd name="T86" fmla="*/ 17 w 82"/>
                <a:gd name="T87" fmla="*/ 43 h 82"/>
                <a:gd name="T88" fmla="*/ 12 w 82"/>
                <a:gd name="T89" fmla="*/ 3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" h="82">
                  <a:moveTo>
                    <a:pt x="41" y="0"/>
                  </a:moveTo>
                  <a:cubicBezTo>
                    <a:pt x="18" y="0"/>
                    <a:pt x="0" y="18"/>
                    <a:pt x="0" y="41"/>
                  </a:cubicBezTo>
                  <a:cubicBezTo>
                    <a:pt x="0" y="63"/>
                    <a:pt x="18" y="82"/>
                    <a:pt x="41" y="82"/>
                  </a:cubicBezTo>
                  <a:cubicBezTo>
                    <a:pt x="63" y="82"/>
                    <a:pt x="82" y="63"/>
                    <a:pt x="82" y="41"/>
                  </a:cubicBezTo>
                  <a:cubicBezTo>
                    <a:pt x="82" y="18"/>
                    <a:pt x="63" y="0"/>
                    <a:pt x="41" y="0"/>
                  </a:cubicBezTo>
                  <a:close/>
                  <a:moveTo>
                    <a:pt x="41" y="77"/>
                  </a:moveTo>
                  <a:cubicBezTo>
                    <a:pt x="21" y="77"/>
                    <a:pt x="5" y="61"/>
                    <a:pt x="5" y="41"/>
                  </a:cubicBezTo>
                  <a:cubicBezTo>
                    <a:pt x="5" y="21"/>
                    <a:pt x="20" y="5"/>
                    <a:pt x="40" y="5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40"/>
                    <a:pt x="35" y="42"/>
                    <a:pt x="35" y="43"/>
                  </a:cubicBezTo>
                  <a:cubicBezTo>
                    <a:pt x="35" y="46"/>
                    <a:pt x="37" y="48"/>
                    <a:pt x="40" y="48"/>
                  </a:cubicBezTo>
                  <a:cubicBezTo>
                    <a:pt x="41" y="48"/>
                    <a:pt x="43" y="47"/>
                    <a:pt x="44" y="46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50"/>
                    <a:pt x="67" y="50"/>
                    <a:pt x="67" y="50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4"/>
                    <a:pt x="77" y="44"/>
                    <a:pt x="77" y="44"/>
                  </a:cubicBezTo>
                  <a:cubicBezTo>
                    <a:pt x="75" y="63"/>
                    <a:pt x="59" y="77"/>
                    <a:pt x="41" y="77"/>
                  </a:cubicBezTo>
                  <a:close/>
                  <a:moveTo>
                    <a:pt x="75" y="41"/>
                  </a:moveTo>
                  <a:cubicBezTo>
                    <a:pt x="73" y="40"/>
                    <a:pt x="73" y="40"/>
                    <a:pt x="73" y="40"/>
                  </a:cubicBezTo>
                  <a:cubicBezTo>
                    <a:pt x="67" y="36"/>
                    <a:pt x="67" y="36"/>
                    <a:pt x="67" y="36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40"/>
                    <a:pt x="43" y="40"/>
                    <a:pt x="42" y="4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61" y="5"/>
                    <a:pt x="77" y="21"/>
                    <a:pt x="77" y="41"/>
                  </a:cubicBezTo>
                  <a:cubicBezTo>
                    <a:pt x="77" y="41"/>
                    <a:pt x="77" y="42"/>
                    <a:pt x="77" y="42"/>
                  </a:cubicBezTo>
                  <a:lnTo>
                    <a:pt x="75" y="41"/>
                  </a:lnTo>
                  <a:close/>
                  <a:moveTo>
                    <a:pt x="40" y="66"/>
                  </a:moveTo>
                  <a:cubicBezTo>
                    <a:pt x="37" y="66"/>
                    <a:pt x="35" y="68"/>
                    <a:pt x="35" y="71"/>
                  </a:cubicBezTo>
                  <a:cubicBezTo>
                    <a:pt x="35" y="73"/>
                    <a:pt x="37" y="75"/>
                    <a:pt x="40" y="75"/>
                  </a:cubicBezTo>
                  <a:cubicBezTo>
                    <a:pt x="42" y="75"/>
                    <a:pt x="44" y="73"/>
                    <a:pt x="44" y="71"/>
                  </a:cubicBezTo>
                  <a:cubicBezTo>
                    <a:pt x="44" y="68"/>
                    <a:pt x="42" y="66"/>
                    <a:pt x="40" y="66"/>
                  </a:cubicBezTo>
                  <a:close/>
                  <a:moveTo>
                    <a:pt x="12" y="39"/>
                  </a:moveTo>
                  <a:cubicBezTo>
                    <a:pt x="10" y="39"/>
                    <a:pt x="8" y="41"/>
                    <a:pt x="8" y="43"/>
                  </a:cubicBezTo>
                  <a:cubicBezTo>
                    <a:pt x="8" y="46"/>
                    <a:pt x="10" y="48"/>
                    <a:pt x="12" y="48"/>
                  </a:cubicBezTo>
                  <a:cubicBezTo>
                    <a:pt x="15" y="48"/>
                    <a:pt x="17" y="46"/>
                    <a:pt x="17" y="43"/>
                  </a:cubicBezTo>
                  <a:cubicBezTo>
                    <a:pt x="17" y="41"/>
                    <a:pt x="15" y="39"/>
                    <a:pt x="12" y="39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855211" y="3378202"/>
            <a:ext cx="762843" cy="762842"/>
            <a:chOff x="7806948" y="4231442"/>
            <a:chExt cx="1017124" cy="1017122"/>
          </a:xfrm>
        </p:grpSpPr>
        <p:sp>
          <p:nvSpPr>
            <p:cNvPr id="58" name="泪滴形 57"/>
            <p:cNvSpPr/>
            <p:nvPr/>
          </p:nvSpPr>
          <p:spPr>
            <a:xfrm rot="8100000">
              <a:off x="7806948" y="4231442"/>
              <a:ext cx="1017124" cy="1017122"/>
            </a:xfrm>
            <a:prstGeom prst="teardrop">
              <a:avLst>
                <a:gd name="adj" fmla="val 190413"/>
              </a:avLst>
            </a:prstGeom>
            <a:gradFill>
              <a:gsLst>
                <a:gs pos="0">
                  <a:srgbClr val="D7DCDE"/>
                </a:gs>
                <a:gs pos="80000">
                  <a:schemeClr val="bg1"/>
                </a:gs>
              </a:gsLst>
              <a:lin ang="2700000" scaled="0"/>
            </a:gradFill>
            <a:ln w="22225" cap="flat">
              <a:gradFill>
                <a:gsLst>
                  <a:gs pos="0">
                    <a:srgbClr val="FFE141"/>
                  </a:gs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0"/>
              </a:gradFill>
              <a:prstDash val="solid"/>
              <a:miter lim="800000"/>
              <a:headEnd/>
              <a:tailEnd/>
            </a:ln>
            <a:effectLst>
              <a:outerShdw blurRad="152400" dist="76200" dir="2700000" sx="102000" sy="102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MH_SubTitle_1"/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7910446" y="4317231"/>
              <a:ext cx="824405" cy="824402"/>
            </a:xfrm>
            <a:prstGeom prst="ellipse">
              <a:avLst/>
            </a:prstGeom>
            <a:gradFill>
              <a:gsLst>
                <a:gs pos="100000">
                  <a:srgbClr val="FF0000"/>
                </a:gs>
                <a:gs pos="0">
                  <a:srgbClr val="C00000"/>
                </a:gs>
              </a:gsLst>
              <a:lin ang="5400000" scaled="1"/>
            </a:gradFill>
            <a:ln w="28575" cap="flat">
              <a:gradFill>
                <a:gsLst>
                  <a:gs pos="0">
                    <a:srgbClr val="FF0000"/>
                  </a:gs>
                  <a:gs pos="100000">
                    <a:srgbClr val="C00000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ctr" anchorCtr="1" compatLnSpc="1">
              <a:prstTxWarp prst="textNoShape">
                <a:avLst/>
              </a:prstTxWarp>
            </a:bodyPr>
            <a:lstStyle/>
            <a:p>
              <a:endPara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Freeform 360"/>
            <p:cNvSpPr>
              <a:spLocks noEditPoints="1"/>
            </p:cNvSpPr>
            <p:nvPr/>
          </p:nvSpPr>
          <p:spPr bwMode="auto">
            <a:xfrm>
              <a:off x="8134833" y="4567538"/>
              <a:ext cx="394324" cy="399194"/>
            </a:xfrm>
            <a:custGeom>
              <a:avLst/>
              <a:gdLst>
                <a:gd name="T0" fmla="*/ 50 w 64"/>
                <a:gd name="T1" fmla="*/ 0 h 65"/>
                <a:gd name="T2" fmla="*/ 14 w 64"/>
                <a:gd name="T3" fmla="*/ 0 h 65"/>
                <a:gd name="T4" fmla="*/ 0 w 64"/>
                <a:gd name="T5" fmla="*/ 15 h 65"/>
                <a:gd name="T6" fmla="*/ 0 w 64"/>
                <a:gd name="T7" fmla="*/ 30 h 65"/>
                <a:gd name="T8" fmla="*/ 9 w 64"/>
                <a:gd name="T9" fmla="*/ 45 h 65"/>
                <a:gd name="T10" fmla="*/ 2 w 64"/>
                <a:gd name="T11" fmla="*/ 65 h 65"/>
                <a:gd name="T12" fmla="*/ 35 w 64"/>
                <a:gd name="T13" fmla="*/ 46 h 65"/>
                <a:gd name="T14" fmla="*/ 50 w 64"/>
                <a:gd name="T15" fmla="*/ 46 h 65"/>
                <a:gd name="T16" fmla="*/ 64 w 64"/>
                <a:gd name="T17" fmla="*/ 30 h 65"/>
                <a:gd name="T18" fmla="*/ 64 w 64"/>
                <a:gd name="T19" fmla="*/ 15 h 65"/>
                <a:gd name="T20" fmla="*/ 50 w 64"/>
                <a:gd name="T21" fmla="*/ 0 h 65"/>
                <a:gd name="T22" fmla="*/ 48 w 64"/>
                <a:gd name="T23" fmla="*/ 34 h 65"/>
                <a:gd name="T24" fmla="*/ 14 w 64"/>
                <a:gd name="T25" fmla="*/ 34 h 65"/>
                <a:gd name="T26" fmla="*/ 12 w 64"/>
                <a:gd name="T27" fmla="*/ 31 h 65"/>
                <a:gd name="T28" fmla="*/ 14 w 64"/>
                <a:gd name="T29" fmla="*/ 28 h 65"/>
                <a:gd name="T30" fmla="*/ 48 w 64"/>
                <a:gd name="T31" fmla="*/ 28 h 65"/>
                <a:gd name="T32" fmla="*/ 50 w 64"/>
                <a:gd name="T33" fmla="*/ 31 h 65"/>
                <a:gd name="T34" fmla="*/ 48 w 64"/>
                <a:gd name="T35" fmla="*/ 34 h 65"/>
                <a:gd name="T36" fmla="*/ 53 w 64"/>
                <a:gd name="T37" fmla="*/ 25 h 65"/>
                <a:gd name="T38" fmla="*/ 14 w 64"/>
                <a:gd name="T39" fmla="*/ 25 h 65"/>
                <a:gd name="T40" fmla="*/ 12 w 64"/>
                <a:gd name="T41" fmla="*/ 22 h 65"/>
                <a:gd name="T42" fmla="*/ 14 w 64"/>
                <a:gd name="T43" fmla="*/ 20 h 65"/>
                <a:gd name="T44" fmla="*/ 53 w 64"/>
                <a:gd name="T45" fmla="*/ 20 h 65"/>
                <a:gd name="T46" fmla="*/ 55 w 64"/>
                <a:gd name="T47" fmla="*/ 22 h 65"/>
                <a:gd name="T48" fmla="*/ 53 w 64"/>
                <a:gd name="T49" fmla="*/ 25 h 65"/>
                <a:gd name="T50" fmla="*/ 53 w 64"/>
                <a:gd name="T51" fmla="*/ 17 h 65"/>
                <a:gd name="T52" fmla="*/ 14 w 64"/>
                <a:gd name="T53" fmla="*/ 17 h 65"/>
                <a:gd name="T54" fmla="*/ 12 w 64"/>
                <a:gd name="T55" fmla="*/ 14 h 65"/>
                <a:gd name="T56" fmla="*/ 14 w 64"/>
                <a:gd name="T57" fmla="*/ 11 h 65"/>
                <a:gd name="T58" fmla="*/ 53 w 64"/>
                <a:gd name="T59" fmla="*/ 11 h 65"/>
                <a:gd name="T60" fmla="*/ 55 w 64"/>
                <a:gd name="T61" fmla="*/ 14 h 65"/>
                <a:gd name="T62" fmla="*/ 53 w 64"/>
                <a:gd name="T63" fmla="*/ 1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4" h="65">
                  <a:moveTo>
                    <a:pt x="50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7"/>
                    <a:pt x="3" y="42"/>
                    <a:pt x="9" y="45"/>
                  </a:cubicBezTo>
                  <a:cubicBezTo>
                    <a:pt x="4" y="58"/>
                    <a:pt x="2" y="65"/>
                    <a:pt x="2" y="65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50" y="46"/>
                    <a:pt x="50" y="46"/>
                    <a:pt x="50" y="46"/>
                  </a:cubicBezTo>
                  <a:cubicBezTo>
                    <a:pt x="58" y="46"/>
                    <a:pt x="64" y="39"/>
                    <a:pt x="64" y="30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7"/>
                    <a:pt x="58" y="0"/>
                    <a:pt x="50" y="0"/>
                  </a:cubicBezTo>
                  <a:close/>
                  <a:moveTo>
                    <a:pt x="48" y="34"/>
                  </a:moveTo>
                  <a:cubicBezTo>
                    <a:pt x="14" y="34"/>
                    <a:pt x="14" y="34"/>
                    <a:pt x="14" y="34"/>
                  </a:cubicBezTo>
                  <a:cubicBezTo>
                    <a:pt x="13" y="34"/>
                    <a:pt x="12" y="32"/>
                    <a:pt x="12" y="31"/>
                  </a:cubicBezTo>
                  <a:cubicBezTo>
                    <a:pt x="12" y="30"/>
                    <a:pt x="13" y="28"/>
                    <a:pt x="14" y="28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9" y="28"/>
                    <a:pt x="50" y="30"/>
                    <a:pt x="50" y="31"/>
                  </a:cubicBezTo>
                  <a:cubicBezTo>
                    <a:pt x="50" y="32"/>
                    <a:pt x="49" y="34"/>
                    <a:pt x="48" y="34"/>
                  </a:cubicBezTo>
                  <a:close/>
                  <a:moveTo>
                    <a:pt x="53" y="25"/>
                  </a:moveTo>
                  <a:cubicBezTo>
                    <a:pt x="14" y="25"/>
                    <a:pt x="14" y="25"/>
                    <a:pt x="14" y="25"/>
                  </a:cubicBezTo>
                  <a:cubicBezTo>
                    <a:pt x="13" y="25"/>
                    <a:pt x="12" y="24"/>
                    <a:pt x="12" y="22"/>
                  </a:cubicBezTo>
                  <a:cubicBezTo>
                    <a:pt x="12" y="21"/>
                    <a:pt x="13" y="20"/>
                    <a:pt x="14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0"/>
                    <a:pt x="55" y="21"/>
                    <a:pt x="55" y="22"/>
                  </a:cubicBezTo>
                  <a:cubicBezTo>
                    <a:pt x="55" y="24"/>
                    <a:pt x="54" y="25"/>
                    <a:pt x="53" y="25"/>
                  </a:cubicBezTo>
                  <a:close/>
                  <a:moveTo>
                    <a:pt x="53" y="17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2" y="15"/>
                    <a:pt x="12" y="14"/>
                  </a:cubicBezTo>
                  <a:cubicBezTo>
                    <a:pt x="12" y="13"/>
                    <a:pt x="13" y="11"/>
                    <a:pt x="14" y="11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4" y="11"/>
                    <a:pt x="55" y="13"/>
                    <a:pt x="55" y="14"/>
                  </a:cubicBezTo>
                  <a:cubicBezTo>
                    <a:pt x="55" y="15"/>
                    <a:pt x="54" y="17"/>
                    <a:pt x="53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4096866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7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领导力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164877" y="267886"/>
            <a:ext cx="1324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LEADERSHIP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030903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28"/>
          <p:cNvSpPr txBox="1"/>
          <p:nvPr/>
        </p:nvSpPr>
        <p:spPr>
          <a:xfrm>
            <a:off x="709404" y="7982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建立组织结构，规定职务或职位，明确责权关系，以使组织中的成员互相协作配合、共同劳动，有效实现组织目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标的过程。组织管理是管理活动的一部分，也称组织职能。为了有效地实现目标，灵活地运用各种方法，把各种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力量合理地组织和有效地协调起来的能力。包括协调关系的能力和善于用人的能力等等。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44" name="TextBox 55"/>
          <p:cNvSpPr txBox="1"/>
          <p:nvPr/>
        </p:nvSpPr>
        <p:spPr>
          <a:xfrm>
            <a:off x="2448875" y="180397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学习力</a:t>
            </a:r>
            <a:endParaRPr lang="zh-CN" altLang="en-US" dirty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45" name="TextBox 56"/>
          <p:cNvSpPr txBox="1"/>
          <p:nvPr/>
        </p:nvSpPr>
        <p:spPr>
          <a:xfrm>
            <a:off x="6198800" y="283580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决策力</a:t>
            </a:r>
            <a:endParaRPr lang="zh-CN" altLang="en-US" dirty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46" name="TextBox 58"/>
          <p:cNvSpPr txBox="1"/>
          <p:nvPr/>
        </p:nvSpPr>
        <p:spPr>
          <a:xfrm>
            <a:off x="5712767" y="425930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感召力</a:t>
            </a:r>
            <a:endParaRPr lang="zh-CN" altLang="en-US" dirty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47" name="TextBox 59"/>
          <p:cNvSpPr txBox="1"/>
          <p:nvPr/>
        </p:nvSpPr>
        <p:spPr>
          <a:xfrm>
            <a:off x="1866095" y="291679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组织力</a:t>
            </a:r>
            <a:endParaRPr lang="zh-CN" altLang="en-US" dirty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48" name="TextBox 61"/>
          <p:cNvSpPr txBox="1"/>
          <p:nvPr/>
        </p:nvSpPr>
        <p:spPr>
          <a:xfrm>
            <a:off x="2376627" y="433550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执行力</a:t>
            </a:r>
            <a:endParaRPr lang="zh-CN" altLang="en-US" dirty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4859567" y="1828134"/>
            <a:ext cx="690349" cy="690349"/>
            <a:chOff x="3962648" y="2819400"/>
            <a:chExt cx="1218704" cy="1218704"/>
          </a:xfrm>
        </p:grpSpPr>
        <p:grpSp>
          <p:nvGrpSpPr>
            <p:cNvPr id="50" name="组合 49"/>
            <p:cNvGrpSpPr/>
            <p:nvPr/>
          </p:nvGrpSpPr>
          <p:grpSpPr>
            <a:xfrm>
              <a:off x="3962648" y="2819400"/>
              <a:ext cx="1218704" cy="12187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2" name="同心圆 5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92112" y="760406"/>
                <a:ext cx="3825877" cy="3825877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1" name="TextBox 27"/>
            <p:cNvSpPr txBox="1"/>
            <p:nvPr/>
          </p:nvSpPr>
          <p:spPr>
            <a:xfrm>
              <a:off x="4174018" y="3278285"/>
              <a:ext cx="326114" cy="543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1400" spc="3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3405459" y="1852291"/>
            <a:ext cx="690349" cy="690349"/>
            <a:chOff x="3962648" y="2819400"/>
            <a:chExt cx="1218704" cy="1218704"/>
          </a:xfrm>
        </p:grpSpPr>
        <p:grpSp>
          <p:nvGrpSpPr>
            <p:cNvPr id="55" name="组合 54"/>
            <p:cNvGrpSpPr/>
            <p:nvPr/>
          </p:nvGrpSpPr>
          <p:grpSpPr>
            <a:xfrm>
              <a:off x="3962648" y="2819400"/>
              <a:ext cx="1218704" cy="12187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7" name="同心圆 5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392112" y="760406"/>
                <a:ext cx="3825877" cy="3825877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6" name="TextBox 38"/>
            <p:cNvSpPr txBox="1"/>
            <p:nvPr/>
          </p:nvSpPr>
          <p:spPr>
            <a:xfrm>
              <a:off x="4174018" y="3278285"/>
              <a:ext cx="326114" cy="543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1400" spc="3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3365206" y="3938290"/>
            <a:ext cx="690349" cy="690349"/>
            <a:chOff x="3962648" y="2819400"/>
            <a:chExt cx="1218704" cy="1218704"/>
          </a:xfrm>
        </p:grpSpPr>
        <p:grpSp>
          <p:nvGrpSpPr>
            <p:cNvPr id="60" name="组合 59"/>
            <p:cNvGrpSpPr/>
            <p:nvPr/>
          </p:nvGrpSpPr>
          <p:grpSpPr>
            <a:xfrm>
              <a:off x="3962648" y="2819400"/>
              <a:ext cx="1218704" cy="12187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2" name="同心圆 6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椭圆 62"/>
              <p:cNvSpPr/>
              <p:nvPr/>
            </p:nvSpPr>
            <p:spPr>
              <a:xfrm>
                <a:off x="392112" y="760406"/>
                <a:ext cx="3825877" cy="3825877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1" name="TextBox 51"/>
            <p:cNvSpPr txBox="1"/>
            <p:nvPr/>
          </p:nvSpPr>
          <p:spPr>
            <a:xfrm>
              <a:off x="4174018" y="3278285"/>
              <a:ext cx="326114" cy="543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1400" spc="3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818856" y="3923222"/>
            <a:ext cx="690349" cy="690349"/>
            <a:chOff x="3962648" y="2819400"/>
            <a:chExt cx="1218704" cy="1218704"/>
          </a:xfrm>
        </p:grpSpPr>
        <p:grpSp>
          <p:nvGrpSpPr>
            <p:cNvPr id="65" name="组合 64"/>
            <p:cNvGrpSpPr/>
            <p:nvPr/>
          </p:nvGrpSpPr>
          <p:grpSpPr>
            <a:xfrm>
              <a:off x="3962648" y="2819400"/>
              <a:ext cx="1218704" cy="12187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7" name="同心圆 6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椭圆 67"/>
              <p:cNvSpPr/>
              <p:nvPr/>
            </p:nvSpPr>
            <p:spPr>
              <a:xfrm>
                <a:off x="392112" y="760406"/>
                <a:ext cx="3825877" cy="3825877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6" name="TextBox 62"/>
            <p:cNvSpPr txBox="1"/>
            <p:nvPr/>
          </p:nvSpPr>
          <p:spPr>
            <a:xfrm>
              <a:off x="4174018" y="3278285"/>
              <a:ext cx="326114" cy="543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1400" spc="3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endParaRPr>
            </a:p>
          </p:txBody>
        </p:sp>
      </p:grpSp>
      <p:sp>
        <p:nvSpPr>
          <p:cNvPr id="69" name="TextBox 65"/>
          <p:cNvSpPr txBox="1"/>
          <p:nvPr/>
        </p:nvSpPr>
        <p:spPr>
          <a:xfrm>
            <a:off x="5654582" y="188720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学习力</a:t>
            </a:r>
            <a:endParaRPr lang="zh-CN" altLang="en-US" dirty="0">
              <a:solidFill>
                <a:srgbClr val="C00000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2887456" y="2781706"/>
            <a:ext cx="642358" cy="642358"/>
          </a:xfrm>
          <a:prstGeom prst="ellipse">
            <a:avLst/>
          </a:prstGeom>
          <a:solidFill>
            <a:srgbClr val="F00000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5391588" y="2883958"/>
            <a:ext cx="642358" cy="642358"/>
          </a:xfrm>
          <a:prstGeom prst="ellipse">
            <a:avLst/>
          </a:prstGeom>
          <a:solidFill>
            <a:srgbClr val="F00000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2" name="组合 71"/>
          <p:cNvGrpSpPr/>
          <p:nvPr/>
        </p:nvGrpSpPr>
        <p:grpSpPr>
          <a:xfrm>
            <a:off x="3794289" y="2499632"/>
            <a:ext cx="1423824" cy="142382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3" name="同心圆 7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3969285" y="2699337"/>
            <a:ext cx="1011600" cy="1011600"/>
            <a:chOff x="1652507" y="1237467"/>
            <a:chExt cx="1182825" cy="1182825"/>
          </a:xfrm>
        </p:grpSpPr>
        <p:grpSp>
          <p:nvGrpSpPr>
            <p:cNvPr id="76" name="组合 75"/>
            <p:cNvGrpSpPr/>
            <p:nvPr/>
          </p:nvGrpSpPr>
          <p:grpSpPr>
            <a:xfrm>
              <a:off x="1652507" y="1237467"/>
              <a:ext cx="1182825" cy="1182825"/>
              <a:chOff x="2683251" y="1980687"/>
              <a:chExt cx="1301106" cy="1301106"/>
            </a:xfrm>
            <a:solidFill>
              <a:srgbClr val="C00000"/>
            </a:solidFill>
            <a:effectLst/>
          </p:grpSpPr>
          <p:sp>
            <p:nvSpPr>
              <p:cNvPr id="78" name="椭圆 77"/>
              <p:cNvSpPr/>
              <p:nvPr/>
            </p:nvSpPr>
            <p:spPr>
              <a:xfrm>
                <a:off x="2683251" y="1980687"/>
                <a:ext cx="1301106" cy="13011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TextBox 84"/>
              <p:cNvSpPr txBox="1"/>
              <p:nvPr/>
            </p:nvSpPr>
            <p:spPr>
              <a:xfrm>
                <a:off x="3002623" y="2185262"/>
                <a:ext cx="184731" cy="830997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endParaRPr lang="zh-CN" altLang="en-US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endParaRPr>
              </a:p>
            </p:txBody>
          </p:sp>
        </p:grpSp>
        <p:sp>
          <p:nvSpPr>
            <p:cNvPr id="77" name="TextBox 82"/>
            <p:cNvSpPr txBox="1"/>
            <p:nvPr/>
          </p:nvSpPr>
          <p:spPr>
            <a:xfrm>
              <a:off x="1710815" y="1567255"/>
              <a:ext cx="1115601" cy="4678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方正韵动中黑简体" panose="02000000000000000000" pitchFamily="2" charset="-122"/>
                  <a:ea typeface="方正韵动中黑简体" panose="02000000000000000000" pitchFamily="2" charset="-122"/>
                </a:rPr>
                <a:t>领导力</a:t>
              </a:r>
              <a:endParaRPr lang="zh-CN" altLang="en-US" sz="2000" dirty="0">
                <a:solidFill>
                  <a:schemeClr val="bg1"/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926116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9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9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9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5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52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100"/>
                            </p:stCondLst>
                            <p:childTnLst>
                              <p:par>
                                <p:cTn id="83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43" grpId="0"/>
      <p:bldP spid="44" grpId="0"/>
      <p:bldP spid="45" grpId="0"/>
      <p:bldP spid="46" grpId="0"/>
      <p:bldP spid="47" grpId="0"/>
      <p:bldP spid="48" grpId="0"/>
      <p:bldP spid="69" grpId="0"/>
      <p:bldP spid="70" grpId="0" animBg="1"/>
      <p:bldP spid="7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执行力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164877" y="267886"/>
            <a:ext cx="18421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EXECUTIVE FORCE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030903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1227230" y="1430206"/>
            <a:ext cx="3680592" cy="2772443"/>
            <a:chOff x="-467967" y="1099457"/>
            <a:chExt cx="10233475" cy="7708468"/>
          </a:xfrm>
          <a:solidFill>
            <a:schemeClr val="bg1">
              <a:lumMod val="85000"/>
              <a:alpha val="53000"/>
            </a:schemeClr>
          </a:solidFill>
        </p:grpSpPr>
        <p:sp>
          <p:nvSpPr>
            <p:cNvPr id="8" name="Freeform 979"/>
            <p:cNvSpPr>
              <a:spLocks noEditPoints="1"/>
            </p:cNvSpPr>
            <p:nvPr/>
          </p:nvSpPr>
          <p:spPr bwMode="auto">
            <a:xfrm>
              <a:off x="3114399" y="1099458"/>
              <a:ext cx="3862664" cy="3454184"/>
            </a:xfrm>
            <a:custGeom>
              <a:avLst/>
              <a:gdLst>
                <a:gd name="T0" fmla="*/ 242 w 364"/>
                <a:gd name="T1" fmla="*/ 177 h 326"/>
                <a:gd name="T2" fmla="*/ 202 w 364"/>
                <a:gd name="T3" fmla="*/ 142 h 326"/>
                <a:gd name="T4" fmla="*/ 188 w 364"/>
                <a:gd name="T5" fmla="*/ 100 h 326"/>
                <a:gd name="T6" fmla="*/ 135 w 364"/>
                <a:gd name="T7" fmla="*/ 104 h 326"/>
                <a:gd name="T8" fmla="*/ 95 w 364"/>
                <a:gd name="T9" fmla="*/ 84 h 326"/>
                <a:gd name="T10" fmla="*/ 60 w 364"/>
                <a:gd name="T11" fmla="*/ 124 h 326"/>
                <a:gd name="T12" fmla="*/ 18 w 364"/>
                <a:gd name="T13" fmla="*/ 138 h 326"/>
                <a:gd name="T14" fmla="*/ 22 w 364"/>
                <a:gd name="T15" fmla="*/ 191 h 326"/>
                <a:gd name="T16" fmla="*/ 2 w 364"/>
                <a:gd name="T17" fmla="*/ 231 h 326"/>
                <a:gd name="T18" fmla="*/ 42 w 364"/>
                <a:gd name="T19" fmla="*/ 266 h 326"/>
                <a:gd name="T20" fmla="*/ 56 w 364"/>
                <a:gd name="T21" fmla="*/ 308 h 326"/>
                <a:gd name="T22" fmla="*/ 109 w 364"/>
                <a:gd name="T23" fmla="*/ 304 h 326"/>
                <a:gd name="T24" fmla="*/ 149 w 364"/>
                <a:gd name="T25" fmla="*/ 324 h 326"/>
                <a:gd name="T26" fmla="*/ 184 w 364"/>
                <a:gd name="T27" fmla="*/ 283 h 326"/>
                <a:gd name="T28" fmla="*/ 226 w 364"/>
                <a:gd name="T29" fmla="*/ 270 h 326"/>
                <a:gd name="T30" fmla="*/ 222 w 364"/>
                <a:gd name="T31" fmla="*/ 216 h 326"/>
                <a:gd name="T32" fmla="*/ 127 w 364"/>
                <a:gd name="T33" fmla="*/ 280 h 326"/>
                <a:gd name="T34" fmla="*/ 117 w 364"/>
                <a:gd name="T35" fmla="*/ 127 h 326"/>
                <a:gd name="T36" fmla="*/ 127 w 364"/>
                <a:gd name="T37" fmla="*/ 280 h 326"/>
                <a:gd name="T38" fmla="*/ 364 w 364"/>
                <a:gd name="T39" fmla="*/ 90 h 326"/>
                <a:gd name="T40" fmla="*/ 348 w 364"/>
                <a:gd name="T41" fmla="*/ 66 h 326"/>
                <a:gd name="T42" fmla="*/ 345 w 364"/>
                <a:gd name="T43" fmla="*/ 29 h 326"/>
                <a:gd name="T44" fmla="*/ 316 w 364"/>
                <a:gd name="T45" fmla="*/ 24 h 326"/>
                <a:gd name="T46" fmla="*/ 289 w 364"/>
                <a:gd name="T47" fmla="*/ 0 h 326"/>
                <a:gd name="T48" fmla="*/ 264 w 364"/>
                <a:gd name="T49" fmla="*/ 16 h 326"/>
                <a:gd name="T50" fmla="*/ 228 w 364"/>
                <a:gd name="T51" fmla="*/ 19 h 326"/>
                <a:gd name="T52" fmla="*/ 222 w 364"/>
                <a:gd name="T53" fmla="*/ 48 h 326"/>
                <a:gd name="T54" fmla="*/ 198 w 364"/>
                <a:gd name="T55" fmla="*/ 75 h 326"/>
                <a:gd name="T56" fmla="*/ 215 w 364"/>
                <a:gd name="T57" fmla="*/ 100 h 326"/>
                <a:gd name="T58" fmla="*/ 217 w 364"/>
                <a:gd name="T59" fmla="*/ 136 h 326"/>
                <a:gd name="T60" fmla="*/ 247 w 364"/>
                <a:gd name="T61" fmla="*/ 142 h 326"/>
                <a:gd name="T62" fmla="*/ 274 w 364"/>
                <a:gd name="T63" fmla="*/ 166 h 326"/>
                <a:gd name="T64" fmla="*/ 299 w 364"/>
                <a:gd name="T65" fmla="*/ 149 h 326"/>
                <a:gd name="T66" fmla="*/ 335 w 364"/>
                <a:gd name="T67" fmla="*/ 147 h 326"/>
                <a:gd name="T68" fmla="*/ 340 w 364"/>
                <a:gd name="T69" fmla="*/ 117 h 326"/>
                <a:gd name="T70" fmla="*/ 285 w 364"/>
                <a:gd name="T71" fmla="*/ 135 h 326"/>
                <a:gd name="T72" fmla="*/ 278 w 364"/>
                <a:gd name="T73" fmla="*/ 31 h 326"/>
                <a:gd name="T74" fmla="*/ 285 w 364"/>
                <a:gd name="T75" fmla="*/ 13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4" h="326">
                  <a:moveTo>
                    <a:pt x="244" y="215"/>
                  </a:moveTo>
                  <a:cubicBezTo>
                    <a:pt x="242" y="177"/>
                    <a:pt x="242" y="177"/>
                    <a:pt x="242" y="177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16" y="165"/>
                    <a:pt x="210" y="153"/>
                    <a:pt x="202" y="142"/>
                  </a:cubicBezTo>
                  <a:cubicBezTo>
                    <a:pt x="216" y="125"/>
                    <a:pt x="216" y="125"/>
                    <a:pt x="216" y="125"/>
                  </a:cubicBezTo>
                  <a:cubicBezTo>
                    <a:pt x="188" y="100"/>
                    <a:pt x="188" y="100"/>
                    <a:pt x="188" y="100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61" y="110"/>
                    <a:pt x="148" y="106"/>
                    <a:pt x="135" y="10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95" y="84"/>
                    <a:pt x="95" y="84"/>
                    <a:pt x="95" y="84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83" y="110"/>
                    <a:pt x="71" y="116"/>
                    <a:pt x="60" y="12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8" y="164"/>
                    <a:pt x="24" y="177"/>
                    <a:pt x="22" y="191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2" y="231"/>
                    <a:pt x="2" y="231"/>
                    <a:pt x="2" y="23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28" y="243"/>
                    <a:pt x="34" y="255"/>
                    <a:pt x="42" y="266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56" y="308"/>
                    <a:pt x="56" y="308"/>
                    <a:pt x="56" y="308"/>
                  </a:cubicBezTo>
                  <a:cubicBezTo>
                    <a:pt x="71" y="291"/>
                    <a:pt x="71" y="291"/>
                    <a:pt x="71" y="291"/>
                  </a:cubicBezTo>
                  <a:cubicBezTo>
                    <a:pt x="83" y="297"/>
                    <a:pt x="96" y="302"/>
                    <a:pt x="109" y="304"/>
                  </a:cubicBezTo>
                  <a:cubicBezTo>
                    <a:pt x="111" y="326"/>
                    <a:pt x="111" y="326"/>
                    <a:pt x="111" y="326"/>
                  </a:cubicBezTo>
                  <a:cubicBezTo>
                    <a:pt x="149" y="324"/>
                    <a:pt x="149" y="324"/>
                    <a:pt x="149" y="324"/>
                  </a:cubicBezTo>
                  <a:cubicBezTo>
                    <a:pt x="147" y="301"/>
                    <a:pt x="147" y="301"/>
                    <a:pt x="147" y="301"/>
                  </a:cubicBezTo>
                  <a:cubicBezTo>
                    <a:pt x="161" y="298"/>
                    <a:pt x="173" y="292"/>
                    <a:pt x="184" y="283"/>
                  </a:cubicBezTo>
                  <a:cubicBezTo>
                    <a:pt x="201" y="298"/>
                    <a:pt x="201" y="298"/>
                    <a:pt x="201" y="298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09" y="255"/>
                    <a:pt x="209" y="255"/>
                    <a:pt x="209" y="255"/>
                  </a:cubicBezTo>
                  <a:cubicBezTo>
                    <a:pt x="216" y="243"/>
                    <a:pt x="220" y="230"/>
                    <a:pt x="222" y="216"/>
                  </a:cubicBezTo>
                  <a:lnTo>
                    <a:pt x="244" y="215"/>
                  </a:lnTo>
                  <a:close/>
                  <a:moveTo>
                    <a:pt x="127" y="280"/>
                  </a:moveTo>
                  <a:cubicBezTo>
                    <a:pt x="85" y="283"/>
                    <a:pt x="48" y="251"/>
                    <a:pt x="45" y="209"/>
                  </a:cubicBezTo>
                  <a:cubicBezTo>
                    <a:pt x="43" y="167"/>
                    <a:pt x="75" y="130"/>
                    <a:pt x="117" y="127"/>
                  </a:cubicBezTo>
                  <a:cubicBezTo>
                    <a:pt x="159" y="124"/>
                    <a:pt x="196" y="157"/>
                    <a:pt x="199" y="199"/>
                  </a:cubicBezTo>
                  <a:cubicBezTo>
                    <a:pt x="201" y="241"/>
                    <a:pt x="169" y="278"/>
                    <a:pt x="127" y="280"/>
                  </a:cubicBezTo>
                  <a:close/>
                  <a:moveTo>
                    <a:pt x="349" y="91"/>
                  </a:moveTo>
                  <a:cubicBezTo>
                    <a:pt x="364" y="90"/>
                    <a:pt x="364" y="90"/>
                    <a:pt x="364" y="90"/>
                  </a:cubicBezTo>
                  <a:cubicBezTo>
                    <a:pt x="363" y="65"/>
                    <a:pt x="363" y="65"/>
                    <a:pt x="363" y="65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5" y="56"/>
                    <a:pt x="341" y="48"/>
                    <a:pt x="335" y="41"/>
                  </a:cubicBezTo>
                  <a:cubicBezTo>
                    <a:pt x="345" y="29"/>
                    <a:pt x="345" y="29"/>
                    <a:pt x="345" y="29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8" y="19"/>
                    <a:pt x="299" y="16"/>
                    <a:pt x="290" y="15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63" y="1"/>
                    <a:pt x="263" y="1"/>
                    <a:pt x="263" y="1"/>
                  </a:cubicBezTo>
                  <a:cubicBezTo>
                    <a:pt x="264" y="16"/>
                    <a:pt x="264" y="16"/>
                    <a:pt x="264" y="16"/>
                  </a:cubicBezTo>
                  <a:cubicBezTo>
                    <a:pt x="255" y="19"/>
                    <a:pt x="247" y="23"/>
                    <a:pt x="239" y="29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22" y="48"/>
                    <a:pt x="222" y="48"/>
                    <a:pt x="222" y="48"/>
                  </a:cubicBezTo>
                  <a:cubicBezTo>
                    <a:pt x="218" y="56"/>
                    <a:pt x="215" y="65"/>
                    <a:pt x="213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15" y="100"/>
                    <a:pt x="215" y="100"/>
                    <a:pt x="215" y="100"/>
                  </a:cubicBezTo>
                  <a:cubicBezTo>
                    <a:pt x="218" y="109"/>
                    <a:pt x="222" y="117"/>
                    <a:pt x="227" y="125"/>
                  </a:cubicBezTo>
                  <a:cubicBezTo>
                    <a:pt x="217" y="136"/>
                    <a:pt x="217" y="136"/>
                    <a:pt x="217" y="136"/>
                  </a:cubicBezTo>
                  <a:cubicBezTo>
                    <a:pt x="237" y="153"/>
                    <a:pt x="237" y="153"/>
                    <a:pt x="237" y="153"/>
                  </a:cubicBezTo>
                  <a:cubicBezTo>
                    <a:pt x="247" y="142"/>
                    <a:pt x="247" y="142"/>
                    <a:pt x="247" y="142"/>
                  </a:cubicBezTo>
                  <a:cubicBezTo>
                    <a:pt x="255" y="146"/>
                    <a:pt x="263" y="149"/>
                    <a:pt x="273" y="151"/>
                  </a:cubicBezTo>
                  <a:cubicBezTo>
                    <a:pt x="274" y="166"/>
                    <a:pt x="274" y="166"/>
                    <a:pt x="274" y="166"/>
                  </a:cubicBezTo>
                  <a:cubicBezTo>
                    <a:pt x="300" y="164"/>
                    <a:pt x="300" y="164"/>
                    <a:pt x="300" y="164"/>
                  </a:cubicBezTo>
                  <a:cubicBezTo>
                    <a:pt x="299" y="149"/>
                    <a:pt x="299" y="149"/>
                    <a:pt x="299" y="149"/>
                  </a:cubicBezTo>
                  <a:cubicBezTo>
                    <a:pt x="308" y="147"/>
                    <a:pt x="316" y="142"/>
                    <a:pt x="323" y="137"/>
                  </a:cubicBezTo>
                  <a:cubicBezTo>
                    <a:pt x="335" y="147"/>
                    <a:pt x="335" y="147"/>
                    <a:pt x="335" y="147"/>
                  </a:cubicBezTo>
                  <a:cubicBezTo>
                    <a:pt x="352" y="127"/>
                    <a:pt x="352" y="127"/>
                    <a:pt x="352" y="127"/>
                  </a:cubicBezTo>
                  <a:cubicBezTo>
                    <a:pt x="340" y="117"/>
                    <a:pt x="340" y="117"/>
                    <a:pt x="340" y="117"/>
                  </a:cubicBezTo>
                  <a:cubicBezTo>
                    <a:pt x="345" y="110"/>
                    <a:pt x="348" y="101"/>
                    <a:pt x="349" y="91"/>
                  </a:cubicBezTo>
                  <a:close/>
                  <a:moveTo>
                    <a:pt x="285" y="135"/>
                  </a:moveTo>
                  <a:cubicBezTo>
                    <a:pt x="256" y="137"/>
                    <a:pt x="231" y="115"/>
                    <a:pt x="229" y="86"/>
                  </a:cubicBezTo>
                  <a:cubicBezTo>
                    <a:pt x="227" y="57"/>
                    <a:pt x="249" y="32"/>
                    <a:pt x="278" y="31"/>
                  </a:cubicBezTo>
                  <a:cubicBezTo>
                    <a:pt x="307" y="29"/>
                    <a:pt x="332" y="51"/>
                    <a:pt x="333" y="79"/>
                  </a:cubicBezTo>
                  <a:cubicBezTo>
                    <a:pt x="335" y="108"/>
                    <a:pt x="313" y="133"/>
                    <a:pt x="285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979"/>
            <p:cNvSpPr>
              <a:spLocks noEditPoints="1"/>
            </p:cNvSpPr>
            <p:nvPr/>
          </p:nvSpPr>
          <p:spPr bwMode="auto">
            <a:xfrm>
              <a:off x="5657575" y="1899557"/>
              <a:ext cx="3862664" cy="3454184"/>
            </a:xfrm>
            <a:custGeom>
              <a:avLst/>
              <a:gdLst>
                <a:gd name="T0" fmla="*/ 242 w 364"/>
                <a:gd name="T1" fmla="*/ 177 h 326"/>
                <a:gd name="T2" fmla="*/ 202 w 364"/>
                <a:gd name="T3" fmla="*/ 142 h 326"/>
                <a:gd name="T4" fmla="*/ 188 w 364"/>
                <a:gd name="T5" fmla="*/ 100 h 326"/>
                <a:gd name="T6" fmla="*/ 135 w 364"/>
                <a:gd name="T7" fmla="*/ 104 h 326"/>
                <a:gd name="T8" fmla="*/ 95 w 364"/>
                <a:gd name="T9" fmla="*/ 84 h 326"/>
                <a:gd name="T10" fmla="*/ 60 w 364"/>
                <a:gd name="T11" fmla="*/ 124 h 326"/>
                <a:gd name="T12" fmla="*/ 18 w 364"/>
                <a:gd name="T13" fmla="*/ 138 h 326"/>
                <a:gd name="T14" fmla="*/ 22 w 364"/>
                <a:gd name="T15" fmla="*/ 191 h 326"/>
                <a:gd name="T16" fmla="*/ 2 w 364"/>
                <a:gd name="T17" fmla="*/ 231 h 326"/>
                <a:gd name="T18" fmla="*/ 42 w 364"/>
                <a:gd name="T19" fmla="*/ 266 h 326"/>
                <a:gd name="T20" fmla="*/ 56 w 364"/>
                <a:gd name="T21" fmla="*/ 308 h 326"/>
                <a:gd name="T22" fmla="*/ 109 w 364"/>
                <a:gd name="T23" fmla="*/ 304 h 326"/>
                <a:gd name="T24" fmla="*/ 149 w 364"/>
                <a:gd name="T25" fmla="*/ 324 h 326"/>
                <a:gd name="T26" fmla="*/ 184 w 364"/>
                <a:gd name="T27" fmla="*/ 283 h 326"/>
                <a:gd name="T28" fmla="*/ 226 w 364"/>
                <a:gd name="T29" fmla="*/ 270 h 326"/>
                <a:gd name="T30" fmla="*/ 222 w 364"/>
                <a:gd name="T31" fmla="*/ 216 h 326"/>
                <a:gd name="T32" fmla="*/ 127 w 364"/>
                <a:gd name="T33" fmla="*/ 280 h 326"/>
                <a:gd name="T34" fmla="*/ 117 w 364"/>
                <a:gd name="T35" fmla="*/ 127 h 326"/>
                <a:gd name="T36" fmla="*/ 127 w 364"/>
                <a:gd name="T37" fmla="*/ 280 h 326"/>
                <a:gd name="T38" fmla="*/ 364 w 364"/>
                <a:gd name="T39" fmla="*/ 90 h 326"/>
                <a:gd name="T40" fmla="*/ 348 w 364"/>
                <a:gd name="T41" fmla="*/ 66 h 326"/>
                <a:gd name="T42" fmla="*/ 345 w 364"/>
                <a:gd name="T43" fmla="*/ 29 h 326"/>
                <a:gd name="T44" fmla="*/ 316 w 364"/>
                <a:gd name="T45" fmla="*/ 24 h 326"/>
                <a:gd name="T46" fmla="*/ 289 w 364"/>
                <a:gd name="T47" fmla="*/ 0 h 326"/>
                <a:gd name="T48" fmla="*/ 264 w 364"/>
                <a:gd name="T49" fmla="*/ 16 h 326"/>
                <a:gd name="T50" fmla="*/ 228 w 364"/>
                <a:gd name="T51" fmla="*/ 19 h 326"/>
                <a:gd name="T52" fmla="*/ 222 w 364"/>
                <a:gd name="T53" fmla="*/ 48 h 326"/>
                <a:gd name="T54" fmla="*/ 198 w 364"/>
                <a:gd name="T55" fmla="*/ 75 h 326"/>
                <a:gd name="T56" fmla="*/ 215 w 364"/>
                <a:gd name="T57" fmla="*/ 100 h 326"/>
                <a:gd name="T58" fmla="*/ 217 w 364"/>
                <a:gd name="T59" fmla="*/ 136 h 326"/>
                <a:gd name="T60" fmla="*/ 247 w 364"/>
                <a:gd name="T61" fmla="*/ 142 h 326"/>
                <a:gd name="T62" fmla="*/ 274 w 364"/>
                <a:gd name="T63" fmla="*/ 166 h 326"/>
                <a:gd name="T64" fmla="*/ 299 w 364"/>
                <a:gd name="T65" fmla="*/ 149 h 326"/>
                <a:gd name="T66" fmla="*/ 335 w 364"/>
                <a:gd name="T67" fmla="*/ 147 h 326"/>
                <a:gd name="T68" fmla="*/ 340 w 364"/>
                <a:gd name="T69" fmla="*/ 117 h 326"/>
                <a:gd name="T70" fmla="*/ 285 w 364"/>
                <a:gd name="T71" fmla="*/ 135 h 326"/>
                <a:gd name="T72" fmla="*/ 278 w 364"/>
                <a:gd name="T73" fmla="*/ 31 h 326"/>
                <a:gd name="T74" fmla="*/ 285 w 364"/>
                <a:gd name="T75" fmla="*/ 13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4" h="326">
                  <a:moveTo>
                    <a:pt x="244" y="215"/>
                  </a:moveTo>
                  <a:cubicBezTo>
                    <a:pt x="242" y="177"/>
                    <a:pt x="242" y="177"/>
                    <a:pt x="242" y="177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16" y="165"/>
                    <a:pt x="210" y="153"/>
                    <a:pt x="202" y="142"/>
                  </a:cubicBezTo>
                  <a:cubicBezTo>
                    <a:pt x="216" y="125"/>
                    <a:pt x="216" y="125"/>
                    <a:pt x="216" y="125"/>
                  </a:cubicBezTo>
                  <a:cubicBezTo>
                    <a:pt x="188" y="100"/>
                    <a:pt x="188" y="100"/>
                    <a:pt x="188" y="100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61" y="110"/>
                    <a:pt x="148" y="106"/>
                    <a:pt x="135" y="10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95" y="84"/>
                    <a:pt x="95" y="84"/>
                    <a:pt x="95" y="84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83" y="110"/>
                    <a:pt x="71" y="116"/>
                    <a:pt x="60" y="12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8" y="164"/>
                    <a:pt x="24" y="177"/>
                    <a:pt x="22" y="191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2" y="231"/>
                    <a:pt x="2" y="231"/>
                    <a:pt x="2" y="23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28" y="243"/>
                    <a:pt x="34" y="255"/>
                    <a:pt x="42" y="266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56" y="308"/>
                    <a:pt x="56" y="308"/>
                    <a:pt x="56" y="308"/>
                  </a:cubicBezTo>
                  <a:cubicBezTo>
                    <a:pt x="71" y="291"/>
                    <a:pt x="71" y="291"/>
                    <a:pt x="71" y="291"/>
                  </a:cubicBezTo>
                  <a:cubicBezTo>
                    <a:pt x="83" y="297"/>
                    <a:pt x="96" y="302"/>
                    <a:pt x="109" y="304"/>
                  </a:cubicBezTo>
                  <a:cubicBezTo>
                    <a:pt x="111" y="326"/>
                    <a:pt x="111" y="326"/>
                    <a:pt x="111" y="326"/>
                  </a:cubicBezTo>
                  <a:cubicBezTo>
                    <a:pt x="149" y="324"/>
                    <a:pt x="149" y="324"/>
                    <a:pt x="149" y="324"/>
                  </a:cubicBezTo>
                  <a:cubicBezTo>
                    <a:pt x="147" y="301"/>
                    <a:pt x="147" y="301"/>
                    <a:pt x="147" y="301"/>
                  </a:cubicBezTo>
                  <a:cubicBezTo>
                    <a:pt x="161" y="298"/>
                    <a:pt x="173" y="292"/>
                    <a:pt x="184" y="283"/>
                  </a:cubicBezTo>
                  <a:cubicBezTo>
                    <a:pt x="201" y="298"/>
                    <a:pt x="201" y="298"/>
                    <a:pt x="201" y="298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09" y="255"/>
                    <a:pt x="209" y="255"/>
                    <a:pt x="209" y="255"/>
                  </a:cubicBezTo>
                  <a:cubicBezTo>
                    <a:pt x="216" y="243"/>
                    <a:pt x="220" y="230"/>
                    <a:pt x="222" y="216"/>
                  </a:cubicBezTo>
                  <a:lnTo>
                    <a:pt x="244" y="215"/>
                  </a:lnTo>
                  <a:close/>
                  <a:moveTo>
                    <a:pt x="127" y="280"/>
                  </a:moveTo>
                  <a:cubicBezTo>
                    <a:pt x="85" y="283"/>
                    <a:pt x="48" y="251"/>
                    <a:pt x="45" y="209"/>
                  </a:cubicBezTo>
                  <a:cubicBezTo>
                    <a:pt x="43" y="167"/>
                    <a:pt x="75" y="130"/>
                    <a:pt x="117" y="127"/>
                  </a:cubicBezTo>
                  <a:cubicBezTo>
                    <a:pt x="159" y="124"/>
                    <a:pt x="196" y="157"/>
                    <a:pt x="199" y="199"/>
                  </a:cubicBezTo>
                  <a:cubicBezTo>
                    <a:pt x="201" y="241"/>
                    <a:pt x="169" y="278"/>
                    <a:pt x="127" y="280"/>
                  </a:cubicBezTo>
                  <a:close/>
                  <a:moveTo>
                    <a:pt x="349" y="91"/>
                  </a:moveTo>
                  <a:cubicBezTo>
                    <a:pt x="364" y="90"/>
                    <a:pt x="364" y="90"/>
                    <a:pt x="364" y="90"/>
                  </a:cubicBezTo>
                  <a:cubicBezTo>
                    <a:pt x="363" y="65"/>
                    <a:pt x="363" y="65"/>
                    <a:pt x="363" y="65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5" y="56"/>
                    <a:pt x="341" y="48"/>
                    <a:pt x="335" y="41"/>
                  </a:cubicBezTo>
                  <a:cubicBezTo>
                    <a:pt x="345" y="29"/>
                    <a:pt x="345" y="29"/>
                    <a:pt x="345" y="29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8" y="19"/>
                    <a:pt x="299" y="16"/>
                    <a:pt x="290" y="15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63" y="1"/>
                    <a:pt x="263" y="1"/>
                    <a:pt x="263" y="1"/>
                  </a:cubicBezTo>
                  <a:cubicBezTo>
                    <a:pt x="264" y="16"/>
                    <a:pt x="264" y="16"/>
                    <a:pt x="264" y="16"/>
                  </a:cubicBezTo>
                  <a:cubicBezTo>
                    <a:pt x="255" y="19"/>
                    <a:pt x="247" y="23"/>
                    <a:pt x="239" y="29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22" y="48"/>
                    <a:pt x="222" y="48"/>
                    <a:pt x="222" y="48"/>
                  </a:cubicBezTo>
                  <a:cubicBezTo>
                    <a:pt x="218" y="56"/>
                    <a:pt x="215" y="65"/>
                    <a:pt x="213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15" y="100"/>
                    <a:pt x="215" y="100"/>
                    <a:pt x="215" y="100"/>
                  </a:cubicBezTo>
                  <a:cubicBezTo>
                    <a:pt x="218" y="109"/>
                    <a:pt x="222" y="117"/>
                    <a:pt x="227" y="125"/>
                  </a:cubicBezTo>
                  <a:cubicBezTo>
                    <a:pt x="217" y="136"/>
                    <a:pt x="217" y="136"/>
                    <a:pt x="217" y="136"/>
                  </a:cubicBezTo>
                  <a:cubicBezTo>
                    <a:pt x="237" y="153"/>
                    <a:pt x="237" y="153"/>
                    <a:pt x="237" y="153"/>
                  </a:cubicBezTo>
                  <a:cubicBezTo>
                    <a:pt x="247" y="142"/>
                    <a:pt x="247" y="142"/>
                    <a:pt x="247" y="142"/>
                  </a:cubicBezTo>
                  <a:cubicBezTo>
                    <a:pt x="255" y="146"/>
                    <a:pt x="263" y="149"/>
                    <a:pt x="273" y="151"/>
                  </a:cubicBezTo>
                  <a:cubicBezTo>
                    <a:pt x="274" y="166"/>
                    <a:pt x="274" y="166"/>
                    <a:pt x="274" y="166"/>
                  </a:cubicBezTo>
                  <a:cubicBezTo>
                    <a:pt x="300" y="164"/>
                    <a:pt x="300" y="164"/>
                    <a:pt x="300" y="164"/>
                  </a:cubicBezTo>
                  <a:cubicBezTo>
                    <a:pt x="299" y="149"/>
                    <a:pt x="299" y="149"/>
                    <a:pt x="299" y="149"/>
                  </a:cubicBezTo>
                  <a:cubicBezTo>
                    <a:pt x="308" y="147"/>
                    <a:pt x="316" y="142"/>
                    <a:pt x="323" y="137"/>
                  </a:cubicBezTo>
                  <a:cubicBezTo>
                    <a:pt x="335" y="147"/>
                    <a:pt x="335" y="147"/>
                    <a:pt x="335" y="147"/>
                  </a:cubicBezTo>
                  <a:cubicBezTo>
                    <a:pt x="352" y="127"/>
                    <a:pt x="352" y="127"/>
                    <a:pt x="352" y="127"/>
                  </a:cubicBezTo>
                  <a:cubicBezTo>
                    <a:pt x="340" y="117"/>
                    <a:pt x="340" y="117"/>
                    <a:pt x="340" y="117"/>
                  </a:cubicBezTo>
                  <a:cubicBezTo>
                    <a:pt x="345" y="110"/>
                    <a:pt x="348" y="101"/>
                    <a:pt x="349" y="91"/>
                  </a:cubicBezTo>
                  <a:close/>
                  <a:moveTo>
                    <a:pt x="285" y="135"/>
                  </a:moveTo>
                  <a:cubicBezTo>
                    <a:pt x="256" y="137"/>
                    <a:pt x="231" y="115"/>
                    <a:pt x="229" y="86"/>
                  </a:cubicBezTo>
                  <a:cubicBezTo>
                    <a:pt x="227" y="57"/>
                    <a:pt x="249" y="32"/>
                    <a:pt x="278" y="31"/>
                  </a:cubicBezTo>
                  <a:cubicBezTo>
                    <a:pt x="307" y="29"/>
                    <a:pt x="332" y="51"/>
                    <a:pt x="333" y="79"/>
                  </a:cubicBezTo>
                  <a:cubicBezTo>
                    <a:pt x="335" y="108"/>
                    <a:pt x="313" y="133"/>
                    <a:pt x="285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979"/>
            <p:cNvSpPr>
              <a:spLocks noEditPoints="1"/>
            </p:cNvSpPr>
            <p:nvPr/>
          </p:nvSpPr>
          <p:spPr bwMode="auto">
            <a:xfrm>
              <a:off x="2285449" y="4426750"/>
              <a:ext cx="3862664" cy="3454184"/>
            </a:xfrm>
            <a:custGeom>
              <a:avLst/>
              <a:gdLst>
                <a:gd name="T0" fmla="*/ 242 w 364"/>
                <a:gd name="T1" fmla="*/ 177 h 326"/>
                <a:gd name="T2" fmla="*/ 202 w 364"/>
                <a:gd name="T3" fmla="*/ 142 h 326"/>
                <a:gd name="T4" fmla="*/ 188 w 364"/>
                <a:gd name="T5" fmla="*/ 100 h 326"/>
                <a:gd name="T6" fmla="*/ 135 w 364"/>
                <a:gd name="T7" fmla="*/ 104 h 326"/>
                <a:gd name="T8" fmla="*/ 95 w 364"/>
                <a:gd name="T9" fmla="*/ 84 h 326"/>
                <a:gd name="T10" fmla="*/ 60 w 364"/>
                <a:gd name="T11" fmla="*/ 124 h 326"/>
                <a:gd name="T12" fmla="*/ 18 w 364"/>
                <a:gd name="T13" fmla="*/ 138 h 326"/>
                <a:gd name="T14" fmla="*/ 22 w 364"/>
                <a:gd name="T15" fmla="*/ 191 h 326"/>
                <a:gd name="T16" fmla="*/ 2 w 364"/>
                <a:gd name="T17" fmla="*/ 231 h 326"/>
                <a:gd name="T18" fmla="*/ 42 w 364"/>
                <a:gd name="T19" fmla="*/ 266 h 326"/>
                <a:gd name="T20" fmla="*/ 56 w 364"/>
                <a:gd name="T21" fmla="*/ 308 h 326"/>
                <a:gd name="T22" fmla="*/ 109 w 364"/>
                <a:gd name="T23" fmla="*/ 304 h 326"/>
                <a:gd name="T24" fmla="*/ 149 w 364"/>
                <a:gd name="T25" fmla="*/ 324 h 326"/>
                <a:gd name="T26" fmla="*/ 184 w 364"/>
                <a:gd name="T27" fmla="*/ 283 h 326"/>
                <a:gd name="T28" fmla="*/ 226 w 364"/>
                <a:gd name="T29" fmla="*/ 270 h 326"/>
                <a:gd name="T30" fmla="*/ 222 w 364"/>
                <a:gd name="T31" fmla="*/ 216 h 326"/>
                <a:gd name="T32" fmla="*/ 127 w 364"/>
                <a:gd name="T33" fmla="*/ 280 h 326"/>
                <a:gd name="T34" fmla="*/ 117 w 364"/>
                <a:gd name="T35" fmla="*/ 127 h 326"/>
                <a:gd name="T36" fmla="*/ 127 w 364"/>
                <a:gd name="T37" fmla="*/ 280 h 326"/>
                <a:gd name="T38" fmla="*/ 364 w 364"/>
                <a:gd name="T39" fmla="*/ 90 h 326"/>
                <a:gd name="T40" fmla="*/ 348 w 364"/>
                <a:gd name="T41" fmla="*/ 66 h 326"/>
                <a:gd name="T42" fmla="*/ 345 w 364"/>
                <a:gd name="T43" fmla="*/ 29 h 326"/>
                <a:gd name="T44" fmla="*/ 316 w 364"/>
                <a:gd name="T45" fmla="*/ 24 h 326"/>
                <a:gd name="T46" fmla="*/ 289 w 364"/>
                <a:gd name="T47" fmla="*/ 0 h 326"/>
                <a:gd name="T48" fmla="*/ 264 w 364"/>
                <a:gd name="T49" fmla="*/ 16 h 326"/>
                <a:gd name="T50" fmla="*/ 228 w 364"/>
                <a:gd name="T51" fmla="*/ 19 h 326"/>
                <a:gd name="T52" fmla="*/ 222 w 364"/>
                <a:gd name="T53" fmla="*/ 48 h 326"/>
                <a:gd name="T54" fmla="*/ 198 w 364"/>
                <a:gd name="T55" fmla="*/ 75 h 326"/>
                <a:gd name="T56" fmla="*/ 215 w 364"/>
                <a:gd name="T57" fmla="*/ 100 h 326"/>
                <a:gd name="T58" fmla="*/ 217 w 364"/>
                <a:gd name="T59" fmla="*/ 136 h 326"/>
                <a:gd name="T60" fmla="*/ 247 w 364"/>
                <a:gd name="T61" fmla="*/ 142 h 326"/>
                <a:gd name="T62" fmla="*/ 274 w 364"/>
                <a:gd name="T63" fmla="*/ 166 h 326"/>
                <a:gd name="T64" fmla="*/ 299 w 364"/>
                <a:gd name="T65" fmla="*/ 149 h 326"/>
                <a:gd name="T66" fmla="*/ 335 w 364"/>
                <a:gd name="T67" fmla="*/ 147 h 326"/>
                <a:gd name="T68" fmla="*/ 340 w 364"/>
                <a:gd name="T69" fmla="*/ 117 h 326"/>
                <a:gd name="T70" fmla="*/ 285 w 364"/>
                <a:gd name="T71" fmla="*/ 135 h 326"/>
                <a:gd name="T72" fmla="*/ 278 w 364"/>
                <a:gd name="T73" fmla="*/ 31 h 326"/>
                <a:gd name="T74" fmla="*/ 285 w 364"/>
                <a:gd name="T75" fmla="*/ 13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4" h="326">
                  <a:moveTo>
                    <a:pt x="244" y="215"/>
                  </a:moveTo>
                  <a:cubicBezTo>
                    <a:pt x="242" y="177"/>
                    <a:pt x="242" y="177"/>
                    <a:pt x="242" y="177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16" y="165"/>
                    <a:pt x="210" y="153"/>
                    <a:pt x="202" y="142"/>
                  </a:cubicBezTo>
                  <a:cubicBezTo>
                    <a:pt x="216" y="125"/>
                    <a:pt x="216" y="125"/>
                    <a:pt x="216" y="125"/>
                  </a:cubicBezTo>
                  <a:cubicBezTo>
                    <a:pt x="188" y="100"/>
                    <a:pt x="188" y="100"/>
                    <a:pt x="188" y="100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61" y="110"/>
                    <a:pt x="148" y="106"/>
                    <a:pt x="135" y="10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95" y="84"/>
                    <a:pt x="95" y="84"/>
                    <a:pt x="95" y="84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83" y="110"/>
                    <a:pt x="71" y="116"/>
                    <a:pt x="60" y="12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8" y="164"/>
                    <a:pt x="24" y="177"/>
                    <a:pt x="22" y="191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2" y="231"/>
                    <a:pt x="2" y="231"/>
                    <a:pt x="2" y="23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28" y="243"/>
                    <a:pt x="34" y="255"/>
                    <a:pt x="42" y="266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56" y="308"/>
                    <a:pt x="56" y="308"/>
                    <a:pt x="56" y="308"/>
                  </a:cubicBezTo>
                  <a:cubicBezTo>
                    <a:pt x="71" y="291"/>
                    <a:pt x="71" y="291"/>
                    <a:pt x="71" y="291"/>
                  </a:cubicBezTo>
                  <a:cubicBezTo>
                    <a:pt x="83" y="297"/>
                    <a:pt x="96" y="302"/>
                    <a:pt x="109" y="304"/>
                  </a:cubicBezTo>
                  <a:cubicBezTo>
                    <a:pt x="111" y="326"/>
                    <a:pt x="111" y="326"/>
                    <a:pt x="111" y="326"/>
                  </a:cubicBezTo>
                  <a:cubicBezTo>
                    <a:pt x="149" y="324"/>
                    <a:pt x="149" y="324"/>
                    <a:pt x="149" y="324"/>
                  </a:cubicBezTo>
                  <a:cubicBezTo>
                    <a:pt x="147" y="301"/>
                    <a:pt x="147" y="301"/>
                    <a:pt x="147" y="301"/>
                  </a:cubicBezTo>
                  <a:cubicBezTo>
                    <a:pt x="161" y="298"/>
                    <a:pt x="173" y="292"/>
                    <a:pt x="184" y="283"/>
                  </a:cubicBezTo>
                  <a:cubicBezTo>
                    <a:pt x="201" y="298"/>
                    <a:pt x="201" y="298"/>
                    <a:pt x="201" y="298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09" y="255"/>
                    <a:pt x="209" y="255"/>
                    <a:pt x="209" y="255"/>
                  </a:cubicBezTo>
                  <a:cubicBezTo>
                    <a:pt x="216" y="243"/>
                    <a:pt x="220" y="230"/>
                    <a:pt x="222" y="216"/>
                  </a:cubicBezTo>
                  <a:lnTo>
                    <a:pt x="244" y="215"/>
                  </a:lnTo>
                  <a:close/>
                  <a:moveTo>
                    <a:pt x="127" y="280"/>
                  </a:moveTo>
                  <a:cubicBezTo>
                    <a:pt x="85" y="283"/>
                    <a:pt x="48" y="251"/>
                    <a:pt x="45" y="209"/>
                  </a:cubicBezTo>
                  <a:cubicBezTo>
                    <a:pt x="43" y="167"/>
                    <a:pt x="75" y="130"/>
                    <a:pt x="117" y="127"/>
                  </a:cubicBezTo>
                  <a:cubicBezTo>
                    <a:pt x="159" y="124"/>
                    <a:pt x="196" y="157"/>
                    <a:pt x="199" y="199"/>
                  </a:cubicBezTo>
                  <a:cubicBezTo>
                    <a:pt x="201" y="241"/>
                    <a:pt x="169" y="278"/>
                    <a:pt x="127" y="280"/>
                  </a:cubicBezTo>
                  <a:close/>
                  <a:moveTo>
                    <a:pt x="349" y="91"/>
                  </a:moveTo>
                  <a:cubicBezTo>
                    <a:pt x="364" y="90"/>
                    <a:pt x="364" y="90"/>
                    <a:pt x="364" y="90"/>
                  </a:cubicBezTo>
                  <a:cubicBezTo>
                    <a:pt x="363" y="65"/>
                    <a:pt x="363" y="65"/>
                    <a:pt x="363" y="65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5" y="56"/>
                    <a:pt x="341" y="48"/>
                    <a:pt x="335" y="41"/>
                  </a:cubicBezTo>
                  <a:cubicBezTo>
                    <a:pt x="345" y="29"/>
                    <a:pt x="345" y="29"/>
                    <a:pt x="345" y="29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8" y="19"/>
                    <a:pt x="299" y="16"/>
                    <a:pt x="290" y="15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63" y="1"/>
                    <a:pt x="263" y="1"/>
                    <a:pt x="263" y="1"/>
                  </a:cubicBezTo>
                  <a:cubicBezTo>
                    <a:pt x="264" y="16"/>
                    <a:pt x="264" y="16"/>
                    <a:pt x="264" y="16"/>
                  </a:cubicBezTo>
                  <a:cubicBezTo>
                    <a:pt x="255" y="19"/>
                    <a:pt x="247" y="23"/>
                    <a:pt x="239" y="29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22" y="48"/>
                    <a:pt x="222" y="48"/>
                    <a:pt x="222" y="48"/>
                  </a:cubicBezTo>
                  <a:cubicBezTo>
                    <a:pt x="218" y="56"/>
                    <a:pt x="215" y="65"/>
                    <a:pt x="213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15" y="100"/>
                    <a:pt x="215" y="100"/>
                    <a:pt x="215" y="100"/>
                  </a:cubicBezTo>
                  <a:cubicBezTo>
                    <a:pt x="218" y="109"/>
                    <a:pt x="222" y="117"/>
                    <a:pt x="227" y="125"/>
                  </a:cubicBezTo>
                  <a:cubicBezTo>
                    <a:pt x="217" y="136"/>
                    <a:pt x="217" y="136"/>
                    <a:pt x="217" y="136"/>
                  </a:cubicBezTo>
                  <a:cubicBezTo>
                    <a:pt x="237" y="153"/>
                    <a:pt x="237" y="153"/>
                    <a:pt x="237" y="153"/>
                  </a:cubicBezTo>
                  <a:cubicBezTo>
                    <a:pt x="247" y="142"/>
                    <a:pt x="247" y="142"/>
                    <a:pt x="247" y="142"/>
                  </a:cubicBezTo>
                  <a:cubicBezTo>
                    <a:pt x="255" y="146"/>
                    <a:pt x="263" y="149"/>
                    <a:pt x="273" y="151"/>
                  </a:cubicBezTo>
                  <a:cubicBezTo>
                    <a:pt x="274" y="166"/>
                    <a:pt x="274" y="166"/>
                    <a:pt x="274" y="166"/>
                  </a:cubicBezTo>
                  <a:cubicBezTo>
                    <a:pt x="300" y="164"/>
                    <a:pt x="300" y="164"/>
                    <a:pt x="300" y="164"/>
                  </a:cubicBezTo>
                  <a:cubicBezTo>
                    <a:pt x="299" y="149"/>
                    <a:pt x="299" y="149"/>
                    <a:pt x="299" y="149"/>
                  </a:cubicBezTo>
                  <a:cubicBezTo>
                    <a:pt x="308" y="147"/>
                    <a:pt x="316" y="142"/>
                    <a:pt x="323" y="137"/>
                  </a:cubicBezTo>
                  <a:cubicBezTo>
                    <a:pt x="335" y="147"/>
                    <a:pt x="335" y="147"/>
                    <a:pt x="335" y="147"/>
                  </a:cubicBezTo>
                  <a:cubicBezTo>
                    <a:pt x="352" y="127"/>
                    <a:pt x="352" y="127"/>
                    <a:pt x="352" y="127"/>
                  </a:cubicBezTo>
                  <a:cubicBezTo>
                    <a:pt x="340" y="117"/>
                    <a:pt x="340" y="117"/>
                    <a:pt x="340" y="117"/>
                  </a:cubicBezTo>
                  <a:cubicBezTo>
                    <a:pt x="345" y="110"/>
                    <a:pt x="348" y="101"/>
                    <a:pt x="349" y="91"/>
                  </a:cubicBezTo>
                  <a:close/>
                  <a:moveTo>
                    <a:pt x="285" y="135"/>
                  </a:moveTo>
                  <a:cubicBezTo>
                    <a:pt x="256" y="137"/>
                    <a:pt x="231" y="115"/>
                    <a:pt x="229" y="86"/>
                  </a:cubicBezTo>
                  <a:cubicBezTo>
                    <a:pt x="227" y="57"/>
                    <a:pt x="249" y="32"/>
                    <a:pt x="278" y="31"/>
                  </a:cubicBezTo>
                  <a:cubicBezTo>
                    <a:pt x="307" y="29"/>
                    <a:pt x="332" y="51"/>
                    <a:pt x="333" y="79"/>
                  </a:cubicBezTo>
                  <a:cubicBezTo>
                    <a:pt x="335" y="108"/>
                    <a:pt x="313" y="133"/>
                    <a:pt x="285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979"/>
            <p:cNvSpPr>
              <a:spLocks noEditPoints="1"/>
            </p:cNvSpPr>
            <p:nvPr/>
          </p:nvSpPr>
          <p:spPr bwMode="auto">
            <a:xfrm flipH="1">
              <a:off x="-467967" y="2265472"/>
              <a:ext cx="3862664" cy="3454184"/>
            </a:xfrm>
            <a:custGeom>
              <a:avLst/>
              <a:gdLst>
                <a:gd name="T0" fmla="*/ 242 w 364"/>
                <a:gd name="T1" fmla="*/ 177 h 326"/>
                <a:gd name="T2" fmla="*/ 202 w 364"/>
                <a:gd name="T3" fmla="*/ 142 h 326"/>
                <a:gd name="T4" fmla="*/ 188 w 364"/>
                <a:gd name="T5" fmla="*/ 100 h 326"/>
                <a:gd name="T6" fmla="*/ 135 w 364"/>
                <a:gd name="T7" fmla="*/ 104 h 326"/>
                <a:gd name="T8" fmla="*/ 95 w 364"/>
                <a:gd name="T9" fmla="*/ 84 h 326"/>
                <a:gd name="T10" fmla="*/ 60 w 364"/>
                <a:gd name="T11" fmla="*/ 124 h 326"/>
                <a:gd name="T12" fmla="*/ 18 w 364"/>
                <a:gd name="T13" fmla="*/ 138 h 326"/>
                <a:gd name="T14" fmla="*/ 22 w 364"/>
                <a:gd name="T15" fmla="*/ 191 h 326"/>
                <a:gd name="T16" fmla="*/ 2 w 364"/>
                <a:gd name="T17" fmla="*/ 231 h 326"/>
                <a:gd name="T18" fmla="*/ 42 w 364"/>
                <a:gd name="T19" fmla="*/ 266 h 326"/>
                <a:gd name="T20" fmla="*/ 56 w 364"/>
                <a:gd name="T21" fmla="*/ 308 h 326"/>
                <a:gd name="T22" fmla="*/ 109 w 364"/>
                <a:gd name="T23" fmla="*/ 304 h 326"/>
                <a:gd name="T24" fmla="*/ 149 w 364"/>
                <a:gd name="T25" fmla="*/ 324 h 326"/>
                <a:gd name="T26" fmla="*/ 184 w 364"/>
                <a:gd name="T27" fmla="*/ 283 h 326"/>
                <a:gd name="T28" fmla="*/ 226 w 364"/>
                <a:gd name="T29" fmla="*/ 270 h 326"/>
                <a:gd name="T30" fmla="*/ 222 w 364"/>
                <a:gd name="T31" fmla="*/ 216 h 326"/>
                <a:gd name="T32" fmla="*/ 127 w 364"/>
                <a:gd name="T33" fmla="*/ 280 h 326"/>
                <a:gd name="T34" fmla="*/ 117 w 364"/>
                <a:gd name="T35" fmla="*/ 127 h 326"/>
                <a:gd name="T36" fmla="*/ 127 w 364"/>
                <a:gd name="T37" fmla="*/ 280 h 326"/>
                <a:gd name="T38" fmla="*/ 364 w 364"/>
                <a:gd name="T39" fmla="*/ 90 h 326"/>
                <a:gd name="T40" fmla="*/ 348 w 364"/>
                <a:gd name="T41" fmla="*/ 66 h 326"/>
                <a:gd name="T42" fmla="*/ 345 w 364"/>
                <a:gd name="T43" fmla="*/ 29 h 326"/>
                <a:gd name="T44" fmla="*/ 316 w 364"/>
                <a:gd name="T45" fmla="*/ 24 h 326"/>
                <a:gd name="T46" fmla="*/ 289 w 364"/>
                <a:gd name="T47" fmla="*/ 0 h 326"/>
                <a:gd name="T48" fmla="*/ 264 w 364"/>
                <a:gd name="T49" fmla="*/ 16 h 326"/>
                <a:gd name="T50" fmla="*/ 228 w 364"/>
                <a:gd name="T51" fmla="*/ 19 h 326"/>
                <a:gd name="T52" fmla="*/ 222 w 364"/>
                <a:gd name="T53" fmla="*/ 48 h 326"/>
                <a:gd name="T54" fmla="*/ 198 w 364"/>
                <a:gd name="T55" fmla="*/ 75 h 326"/>
                <a:gd name="T56" fmla="*/ 215 w 364"/>
                <a:gd name="T57" fmla="*/ 100 h 326"/>
                <a:gd name="T58" fmla="*/ 217 w 364"/>
                <a:gd name="T59" fmla="*/ 136 h 326"/>
                <a:gd name="T60" fmla="*/ 247 w 364"/>
                <a:gd name="T61" fmla="*/ 142 h 326"/>
                <a:gd name="T62" fmla="*/ 274 w 364"/>
                <a:gd name="T63" fmla="*/ 166 h 326"/>
                <a:gd name="T64" fmla="*/ 299 w 364"/>
                <a:gd name="T65" fmla="*/ 149 h 326"/>
                <a:gd name="T66" fmla="*/ 335 w 364"/>
                <a:gd name="T67" fmla="*/ 147 h 326"/>
                <a:gd name="T68" fmla="*/ 340 w 364"/>
                <a:gd name="T69" fmla="*/ 117 h 326"/>
                <a:gd name="T70" fmla="*/ 285 w 364"/>
                <a:gd name="T71" fmla="*/ 135 h 326"/>
                <a:gd name="T72" fmla="*/ 278 w 364"/>
                <a:gd name="T73" fmla="*/ 31 h 326"/>
                <a:gd name="T74" fmla="*/ 285 w 364"/>
                <a:gd name="T75" fmla="*/ 13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4" h="326">
                  <a:moveTo>
                    <a:pt x="244" y="215"/>
                  </a:moveTo>
                  <a:cubicBezTo>
                    <a:pt x="242" y="177"/>
                    <a:pt x="242" y="177"/>
                    <a:pt x="242" y="177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16" y="165"/>
                    <a:pt x="210" y="153"/>
                    <a:pt x="202" y="142"/>
                  </a:cubicBezTo>
                  <a:cubicBezTo>
                    <a:pt x="216" y="125"/>
                    <a:pt x="216" y="125"/>
                    <a:pt x="216" y="125"/>
                  </a:cubicBezTo>
                  <a:cubicBezTo>
                    <a:pt x="188" y="100"/>
                    <a:pt x="188" y="100"/>
                    <a:pt x="188" y="100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61" y="110"/>
                    <a:pt x="148" y="106"/>
                    <a:pt x="135" y="10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95" y="84"/>
                    <a:pt x="95" y="84"/>
                    <a:pt x="95" y="84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83" y="110"/>
                    <a:pt x="71" y="116"/>
                    <a:pt x="60" y="12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8" y="164"/>
                    <a:pt x="24" y="177"/>
                    <a:pt x="22" y="191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2" y="231"/>
                    <a:pt x="2" y="231"/>
                    <a:pt x="2" y="23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28" y="243"/>
                    <a:pt x="34" y="255"/>
                    <a:pt x="42" y="266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56" y="308"/>
                    <a:pt x="56" y="308"/>
                    <a:pt x="56" y="308"/>
                  </a:cubicBezTo>
                  <a:cubicBezTo>
                    <a:pt x="71" y="291"/>
                    <a:pt x="71" y="291"/>
                    <a:pt x="71" y="291"/>
                  </a:cubicBezTo>
                  <a:cubicBezTo>
                    <a:pt x="83" y="297"/>
                    <a:pt x="96" y="302"/>
                    <a:pt x="109" y="304"/>
                  </a:cubicBezTo>
                  <a:cubicBezTo>
                    <a:pt x="111" y="326"/>
                    <a:pt x="111" y="326"/>
                    <a:pt x="111" y="326"/>
                  </a:cubicBezTo>
                  <a:cubicBezTo>
                    <a:pt x="149" y="324"/>
                    <a:pt x="149" y="324"/>
                    <a:pt x="149" y="324"/>
                  </a:cubicBezTo>
                  <a:cubicBezTo>
                    <a:pt x="147" y="301"/>
                    <a:pt x="147" y="301"/>
                    <a:pt x="147" y="301"/>
                  </a:cubicBezTo>
                  <a:cubicBezTo>
                    <a:pt x="161" y="298"/>
                    <a:pt x="173" y="292"/>
                    <a:pt x="184" y="283"/>
                  </a:cubicBezTo>
                  <a:cubicBezTo>
                    <a:pt x="201" y="298"/>
                    <a:pt x="201" y="298"/>
                    <a:pt x="201" y="298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09" y="255"/>
                    <a:pt x="209" y="255"/>
                    <a:pt x="209" y="255"/>
                  </a:cubicBezTo>
                  <a:cubicBezTo>
                    <a:pt x="216" y="243"/>
                    <a:pt x="220" y="230"/>
                    <a:pt x="222" y="216"/>
                  </a:cubicBezTo>
                  <a:lnTo>
                    <a:pt x="244" y="215"/>
                  </a:lnTo>
                  <a:close/>
                  <a:moveTo>
                    <a:pt x="127" y="280"/>
                  </a:moveTo>
                  <a:cubicBezTo>
                    <a:pt x="85" y="283"/>
                    <a:pt x="48" y="251"/>
                    <a:pt x="45" y="209"/>
                  </a:cubicBezTo>
                  <a:cubicBezTo>
                    <a:pt x="43" y="167"/>
                    <a:pt x="75" y="130"/>
                    <a:pt x="117" y="127"/>
                  </a:cubicBezTo>
                  <a:cubicBezTo>
                    <a:pt x="159" y="124"/>
                    <a:pt x="196" y="157"/>
                    <a:pt x="199" y="199"/>
                  </a:cubicBezTo>
                  <a:cubicBezTo>
                    <a:pt x="201" y="241"/>
                    <a:pt x="169" y="278"/>
                    <a:pt x="127" y="280"/>
                  </a:cubicBezTo>
                  <a:close/>
                  <a:moveTo>
                    <a:pt x="349" y="91"/>
                  </a:moveTo>
                  <a:cubicBezTo>
                    <a:pt x="364" y="90"/>
                    <a:pt x="364" y="90"/>
                    <a:pt x="364" y="90"/>
                  </a:cubicBezTo>
                  <a:cubicBezTo>
                    <a:pt x="363" y="65"/>
                    <a:pt x="363" y="65"/>
                    <a:pt x="363" y="65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5" y="56"/>
                    <a:pt x="341" y="48"/>
                    <a:pt x="335" y="41"/>
                  </a:cubicBezTo>
                  <a:cubicBezTo>
                    <a:pt x="345" y="29"/>
                    <a:pt x="345" y="29"/>
                    <a:pt x="345" y="29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8" y="19"/>
                    <a:pt x="299" y="16"/>
                    <a:pt x="290" y="15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63" y="1"/>
                    <a:pt x="263" y="1"/>
                    <a:pt x="263" y="1"/>
                  </a:cubicBezTo>
                  <a:cubicBezTo>
                    <a:pt x="264" y="16"/>
                    <a:pt x="264" y="16"/>
                    <a:pt x="264" y="16"/>
                  </a:cubicBezTo>
                  <a:cubicBezTo>
                    <a:pt x="255" y="19"/>
                    <a:pt x="247" y="23"/>
                    <a:pt x="239" y="29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22" y="48"/>
                    <a:pt x="222" y="48"/>
                    <a:pt x="222" y="48"/>
                  </a:cubicBezTo>
                  <a:cubicBezTo>
                    <a:pt x="218" y="56"/>
                    <a:pt x="215" y="65"/>
                    <a:pt x="213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15" y="100"/>
                    <a:pt x="215" y="100"/>
                    <a:pt x="215" y="100"/>
                  </a:cubicBezTo>
                  <a:cubicBezTo>
                    <a:pt x="218" y="109"/>
                    <a:pt x="222" y="117"/>
                    <a:pt x="227" y="125"/>
                  </a:cubicBezTo>
                  <a:cubicBezTo>
                    <a:pt x="217" y="136"/>
                    <a:pt x="217" y="136"/>
                    <a:pt x="217" y="136"/>
                  </a:cubicBezTo>
                  <a:cubicBezTo>
                    <a:pt x="237" y="153"/>
                    <a:pt x="237" y="153"/>
                    <a:pt x="237" y="153"/>
                  </a:cubicBezTo>
                  <a:cubicBezTo>
                    <a:pt x="247" y="142"/>
                    <a:pt x="247" y="142"/>
                    <a:pt x="247" y="142"/>
                  </a:cubicBezTo>
                  <a:cubicBezTo>
                    <a:pt x="255" y="146"/>
                    <a:pt x="263" y="149"/>
                    <a:pt x="273" y="151"/>
                  </a:cubicBezTo>
                  <a:cubicBezTo>
                    <a:pt x="274" y="166"/>
                    <a:pt x="274" y="166"/>
                    <a:pt x="274" y="166"/>
                  </a:cubicBezTo>
                  <a:cubicBezTo>
                    <a:pt x="300" y="164"/>
                    <a:pt x="300" y="164"/>
                    <a:pt x="300" y="164"/>
                  </a:cubicBezTo>
                  <a:cubicBezTo>
                    <a:pt x="299" y="149"/>
                    <a:pt x="299" y="149"/>
                    <a:pt x="299" y="149"/>
                  </a:cubicBezTo>
                  <a:cubicBezTo>
                    <a:pt x="308" y="147"/>
                    <a:pt x="316" y="142"/>
                    <a:pt x="323" y="137"/>
                  </a:cubicBezTo>
                  <a:cubicBezTo>
                    <a:pt x="335" y="147"/>
                    <a:pt x="335" y="147"/>
                    <a:pt x="335" y="147"/>
                  </a:cubicBezTo>
                  <a:cubicBezTo>
                    <a:pt x="352" y="127"/>
                    <a:pt x="352" y="127"/>
                    <a:pt x="352" y="127"/>
                  </a:cubicBezTo>
                  <a:cubicBezTo>
                    <a:pt x="340" y="117"/>
                    <a:pt x="340" y="117"/>
                    <a:pt x="340" y="117"/>
                  </a:cubicBezTo>
                  <a:cubicBezTo>
                    <a:pt x="345" y="110"/>
                    <a:pt x="348" y="101"/>
                    <a:pt x="349" y="91"/>
                  </a:cubicBezTo>
                  <a:close/>
                  <a:moveTo>
                    <a:pt x="285" y="135"/>
                  </a:moveTo>
                  <a:cubicBezTo>
                    <a:pt x="256" y="137"/>
                    <a:pt x="231" y="115"/>
                    <a:pt x="229" y="86"/>
                  </a:cubicBezTo>
                  <a:cubicBezTo>
                    <a:pt x="227" y="57"/>
                    <a:pt x="249" y="32"/>
                    <a:pt x="278" y="31"/>
                  </a:cubicBezTo>
                  <a:cubicBezTo>
                    <a:pt x="307" y="29"/>
                    <a:pt x="332" y="51"/>
                    <a:pt x="333" y="79"/>
                  </a:cubicBezTo>
                  <a:cubicBezTo>
                    <a:pt x="335" y="108"/>
                    <a:pt x="313" y="133"/>
                    <a:pt x="285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979"/>
            <p:cNvSpPr>
              <a:spLocks noEditPoints="1"/>
            </p:cNvSpPr>
            <p:nvPr/>
          </p:nvSpPr>
          <p:spPr bwMode="auto">
            <a:xfrm flipH="1">
              <a:off x="5902844" y="5353741"/>
              <a:ext cx="3862664" cy="3454184"/>
            </a:xfrm>
            <a:custGeom>
              <a:avLst/>
              <a:gdLst>
                <a:gd name="T0" fmla="*/ 242 w 364"/>
                <a:gd name="T1" fmla="*/ 177 h 326"/>
                <a:gd name="T2" fmla="*/ 202 w 364"/>
                <a:gd name="T3" fmla="*/ 142 h 326"/>
                <a:gd name="T4" fmla="*/ 188 w 364"/>
                <a:gd name="T5" fmla="*/ 100 h 326"/>
                <a:gd name="T6" fmla="*/ 135 w 364"/>
                <a:gd name="T7" fmla="*/ 104 h 326"/>
                <a:gd name="T8" fmla="*/ 95 w 364"/>
                <a:gd name="T9" fmla="*/ 84 h 326"/>
                <a:gd name="T10" fmla="*/ 60 w 364"/>
                <a:gd name="T11" fmla="*/ 124 h 326"/>
                <a:gd name="T12" fmla="*/ 18 w 364"/>
                <a:gd name="T13" fmla="*/ 138 h 326"/>
                <a:gd name="T14" fmla="*/ 22 w 364"/>
                <a:gd name="T15" fmla="*/ 191 h 326"/>
                <a:gd name="T16" fmla="*/ 2 w 364"/>
                <a:gd name="T17" fmla="*/ 231 h 326"/>
                <a:gd name="T18" fmla="*/ 42 w 364"/>
                <a:gd name="T19" fmla="*/ 266 h 326"/>
                <a:gd name="T20" fmla="*/ 56 w 364"/>
                <a:gd name="T21" fmla="*/ 308 h 326"/>
                <a:gd name="T22" fmla="*/ 109 w 364"/>
                <a:gd name="T23" fmla="*/ 304 h 326"/>
                <a:gd name="T24" fmla="*/ 149 w 364"/>
                <a:gd name="T25" fmla="*/ 324 h 326"/>
                <a:gd name="T26" fmla="*/ 184 w 364"/>
                <a:gd name="T27" fmla="*/ 283 h 326"/>
                <a:gd name="T28" fmla="*/ 226 w 364"/>
                <a:gd name="T29" fmla="*/ 270 h 326"/>
                <a:gd name="T30" fmla="*/ 222 w 364"/>
                <a:gd name="T31" fmla="*/ 216 h 326"/>
                <a:gd name="T32" fmla="*/ 127 w 364"/>
                <a:gd name="T33" fmla="*/ 280 h 326"/>
                <a:gd name="T34" fmla="*/ 117 w 364"/>
                <a:gd name="T35" fmla="*/ 127 h 326"/>
                <a:gd name="T36" fmla="*/ 127 w 364"/>
                <a:gd name="T37" fmla="*/ 280 h 326"/>
                <a:gd name="T38" fmla="*/ 364 w 364"/>
                <a:gd name="T39" fmla="*/ 90 h 326"/>
                <a:gd name="T40" fmla="*/ 348 w 364"/>
                <a:gd name="T41" fmla="*/ 66 h 326"/>
                <a:gd name="T42" fmla="*/ 345 w 364"/>
                <a:gd name="T43" fmla="*/ 29 h 326"/>
                <a:gd name="T44" fmla="*/ 316 w 364"/>
                <a:gd name="T45" fmla="*/ 24 h 326"/>
                <a:gd name="T46" fmla="*/ 289 w 364"/>
                <a:gd name="T47" fmla="*/ 0 h 326"/>
                <a:gd name="T48" fmla="*/ 264 w 364"/>
                <a:gd name="T49" fmla="*/ 16 h 326"/>
                <a:gd name="T50" fmla="*/ 228 w 364"/>
                <a:gd name="T51" fmla="*/ 19 h 326"/>
                <a:gd name="T52" fmla="*/ 222 w 364"/>
                <a:gd name="T53" fmla="*/ 48 h 326"/>
                <a:gd name="T54" fmla="*/ 198 w 364"/>
                <a:gd name="T55" fmla="*/ 75 h 326"/>
                <a:gd name="T56" fmla="*/ 215 w 364"/>
                <a:gd name="T57" fmla="*/ 100 h 326"/>
                <a:gd name="T58" fmla="*/ 217 w 364"/>
                <a:gd name="T59" fmla="*/ 136 h 326"/>
                <a:gd name="T60" fmla="*/ 247 w 364"/>
                <a:gd name="T61" fmla="*/ 142 h 326"/>
                <a:gd name="T62" fmla="*/ 274 w 364"/>
                <a:gd name="T63" fmla="*/ 166 h 326"/>
                <a:gd name="T64" fmla="*/ 299 w 364"/>
                <a:gd name="T65" fmla="*/ 149 h 326"/>
                <a:gd name="T66" fmla="*/ 335 w 364"/>
                <a:gd name="T67" fmla="*/ 147 h 326"/>
                <a:gd name="T68" fmla="*/ 340 w 364"/>
                <a:gd name="T69" fmla="*/ 117 h 326"/>
                <a:gd name="T70" fmla="*/ 285 w 364"/>
                <a:gd name="T71" fmla="*/ 135 h 326"/>
                <a:gd name="T72" fmla="*/ 278 w 364"/>
                <a:gd name="T73" fmla="*/ 31 h 326"/>
                <a:gd name="T74" fmla="*/ 285 w 364"/>
                <a:gd name="T75" fmla="*/ 13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4" h="326">
                  <a:moveTo>
                    <a:pt x="244" y="215"/>
                  </a:moveTo>
                  <a:cubicBezTo>
                    <a:pt x="242" y="177"/>
                    <a:pt x="242" y="177"/>
                    <a:pt x="242" y="177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16" y="165"/>
                    <a:pt x="210" y="153"/>
                    <a:pt x="202" y="142"/>
                  </a:cubicBezTo>
                  <a:cubicBezTo>
                    <a:pt x="216" y="125"/>
                    <a:pt x="216" y="125"/>
                    <a:pt x="216" y="125"/>
                  </a:cubicBezTo>
                  <a:cubicBezTo>
                    <a:pt x="188" y="100"/>
                    <a:pt x="188" y="100"/>
                    <a:pt x="188" y="100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61" y="110"/>
                    <a:pt x="148" y="106"/>
                    <a:pt x="135" y="10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95" y="84"/>
                    <a:pt x="95" y="84"/>
                    <a:pt x="95" y="84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83" y="110"/>
                    <a:pt x="71" y="116"/>
                    <a:pt x="60" y="12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8" y="164"/>
                    <a:pt x="24" y="177"/>
                    <a:pt x="22" y="191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2" y="231"/>
                    <a:pt x="2" y="231"/>
                    <a:pt x="2" y="23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28" y="243"/>
                    <a:pt x="34" y="255"/>
                    <a:pt x="42" y="266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56" y="308"/>
                    <a:pt x="56" y="308"/>
                    <a:pt x="56" y="308"/>
                  </a:cubicBezTo>
                  <a:cubicBezTo>
                    <a:pt x="71" y="291"/>
                    <a:pt x="71" y="291"/>
                    <a:pt x="71" y="291"/>
                  </a:cubicBezTo>
                  <a:cubicBezTo>
                    <a:pt x="83" y="297"/>
                    <a:pt x="96" y="302"/>
                    <a:pt x="109" y="304"/>
                  </a:cubicBezTo>
                  <a:cubicBezTo>
                    <a:pt x="111" y="326"/>
                    <a:pt x="111" y="326"/>
                    <a:pt x="111" y="326"/>
                  </a:cubicBezTo>
                  <a:cubicBezTo>
                    <a:pt x="149" y="324"/>
                    <a:pt x="149" y="324"/>
                    <a:pt x="149" y="324"/>
                  </a:cubicBezTo>
                  <a:cubicBezTo>
                    <a:pt x="147" y="301"/>
                    <a:pt x="147" y="301"/>
                    <a:pt x="147" y="301"/>
                  </a:cubicBezTo>
                  <a:cubicBezTo>
                    <a:pt x="161" y="298"/>
                    <a:pt x="173" y="292"/>
                    <a:pt x="184" y="283"/>
                  </a:cubicBezTo>
                  <a:cubicBezTo>
                    <a:pt x="201" y="298"/>
                    <a:pt x="201" y="298"/>
                    <a:pt x="201" y="298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09" y="255"/>
                    <a:pt x="209" y="255"/>
                    <a:pt x="209" y="255"/>
                  </a:cubicBezTo>
                  <a:cubicBezTo>
                    <a:pt x="216" y="243"/>
                    <a:pt x="220" y="230"/>
                    <a:pt x="222" y="216"/>
                  </a:cubicBezTo>
                  <a:lnTo>
                    <a:pt x="244" y="215"/>
                  </a:lnTo>
                  <a:close/>
                  <a:moveTo>
                    <a:pt x="127" y="280"/>
                  </a:moveTo>
                  <a:cubicBezTo>
                    <a:pt x="85" y="283"/>
                    <a:pt x="48" y="251"/>
                    <a:pt x="45" y="209"/>
                  </a:cubicBezTo>
                  <a:cubicBezTo>
                    <a:pt x="43" y="167"/>
                    <a:pt x="75" y="130"/>
                    <a:pt x="117" y="127"/>
                  </a:cubicBezTo>
                  <a:cubicBezTo>
                    <a:pt x="159" y="124"/>
                    <a:pt x="196" y="157"/>
                    <a:pt x="199" y="199"/>
                  </a:cubicBezTo>
                  <a:cubicBezTo>
                    <a:pt x="201" y="241"/>
                    <a:pt x="169" y="278"/>
                    <a:pt x="127" y="280"/>
                  </a:cubicBezTo>
                  <a:close/>
                  <a:moveTo>
                    <a:pt x="349" y="91"/>
                  </a:moveTo>
                  <a:cubicBezTo>
                    <a:pt x="364" y="90"/>
                    <a:pt x="364" y="90"/>
                    <a:pt x="364" y="90"/>
                  </a:cubicBezTo>
                  <a:cubicBezTo>
                    <a:pt x="363" y="65"/>
                    <a:pt x="363" y="65"/>
                    <a:pt x="363" y="65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5" y="56"/>
                    <a:pt x="341" y="48"/>
                    <a:pt x="335" y="41"/>
                  </a:cubicBezTo>
                  <a:cubicBezTo>
                    <a:pt x="345" y="29"/>
                    <a:pt x="345" y="29"/>
                    <a:pt x="345" y="29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8" y="19"/>
                    <a:pt x="299" y="16"/>
                    <a:pt x="290" y="15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63" y="1"/>
                    <a:pt x="263" y="1"/>
                    <a:pt x="263" y="1"/>
                  </a:cubicBezTo>
                  <a:cubicBezTo>
                    <a:pt x="264" y="16"/>
                    <a:pt x="264" y="16"/>
                    <a:pt x="264" y="16"/>
                  </a:cubicBezTo>
                  <a:cubicBezTo>
                    <a:pt x="255" y="19"/>
                    <a:pt x="247" y="23"/>
                    <a:pt x="239" y="29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22" y="48"/>
                    <a:pt x="222" y="48"/>
                    <a:pt x="222" y="48"/>
                  </a:cubicBezTo>
                  <a:cubicBezTo>
                    <a:pt x="218" y="56"/>
                    <a:pt x="215" y="65"/>
                    <a:pt x="213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15" y="100"/>
                    <a:pt x="215" y="100"/>
                    <a:pt x="215" y="100"/>
                  </a:cubicBezTo>
                  <a:cubicBezTo>
                    <a:pt x="218" y="109"/>
                    <a:pt x="222" y="117"/>
                    <a:pt x="227" y="125"/>
                  </a:cubicBezTo>
                  <a:cubicBezTo>
                    <a:pt x="217" y="136"/>
                    <a:pt x="217" y="136"/>
                    <a:pt x="217" y="136"/>
                  </a:cubicBezTo>
                  <a:cubicBezTo>
                    <a:pt x="237" y="153"/>
                    <a:pt x="237" y="153"/>
                    <a:pt x="237" y="153"/>
                  </a:cubicBezTo>
                  <a:cubicBezTo>
                    <a:pt x="247" y="142"/>
                    <a:pt x="247" y="142"/>
                    <a:pt x="247" y="142"/>
                  </a:cubicBezTo>
                  <a:cubicBezTo>
                    <a:pt x="255" y="146"/>
                    <a:pt x="263" y="149"/>
                    <a:pt x="273" y="151"/>
                  </a:cubicBezTo>
                  <a:cubicBezTo>
                    <a:pt x="274" y="166"/>
                    <a:pt x="274" y="166"/>
                    <a:pt x="274" y="166"/>
                  </a:cubicBezTo>
                  <a:cubicBezTo>
                    <a:pt x="300" y="164"/>
                    <a:pt x="300" y="164"/>
                    <a:pt x="300" y="164"/>
                  </a:cubicBezTo>
                  <a:cubicBezTo>
                    <a:pt x="299" y="149"/>
                    <a:pt x="299" y="149"/>
                    <a:pt x="299" y="149"/>
                  </a:cubicBezTo>
                  <a:cubicBezTo>
                    <a:pt x="308" y="147"/>
                    <a:pt x="316" y="142"/>
                    <a:pt x="323" y="137"/>
                  </a:cubicBezTo>
                  <a:cubicBezTo>
                    <a:pt x="335" y="147"/>
                    <a:pt x="335" y="147"/>
                    <a:pt x="335" y="147"/>
                  </a:cubicBezTo>
                  <a:cubicBezTo>
                    <a:pt x="352" y="127"/>
                    <a:pt x="352" y="127"/>
                    <a:pt x="352" y="127"/>
                  </a:cubicBezTo>
                  <a:cubicBezTo>
                    <a:pt x="340" y="117"/>
                    <a:pt x="340" y="117"/>
                    <a:pt x="340" y="117"/>
                  </a:cubicBezTo>
                  <a:cubicBezTo>
                    <a:pt x="345" y="110"/>
                    <a:pt x="348" y="101"/>
                    <a:pt x="349" y="91"/>
                  </a:cubicBezTo>
                  <a:close/>
                  <a:moveTo>
                    <a:pt x="285" y="135"/>
                  </a:moveTo>
                  <a:cubicBezTo>
                    <a:pt x="256" y="137"/>
                    <a:pt x="231" y="115"/>
                    <a:pt x="229" y="86"/>
                  </a:cubicBezTo>
                  <a:cubicBezTo>
                    <a:pt x="227" y="57"/>
                    <a:pt x="249" y="32"/>
                    <a:pt x="278" y="31"/>
                  </a:cubicBezTo>
                  <a:cubicBezTo>
                    <a:pt x="307" y="29"/>
                    <a:pt x="332" y="51"/>
                    <a:pt x="333" y="79"/>
                  </a:cubicBezTo>
                  <a:cubicBezTo>
                    <a:pt x="335" y="108"/>
                    <a:pt x="313" y="133"/>
                    <a:pt x="285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411379" y="1332039"/>
            <a:ext cx="3313926" cy="2626564"/>
            <a:chOff x="3332180" y="1398739"/>
            <a:chExt cx="5486851" cy="4348789"/>
          </a:xfrm>
          <a:effectLst>
            <a:outerShdw blurRad="355600" dist="1270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任意多边形 13"/>
            <p:cNvSpPr/>
            <p:nvPr/>
          </p:nvSpPr>
          <p:spPr>
            <a:xfrm>
              <a:off x="3332180" y="3392488"/>
              <a:ext cx="2724353" cy="2355040"/>
            </a:xfrm>
            <a:custGeom>
              <a:avLst/>
              <a:gdLst>
                <a:gd name="connsiteX0" fmla="*/ 1365925 w 2724354"/>
                <a:gd name="connsiteY0" fmla="*/ 0 h 2355042"/>
                <a:gd name="connsiteX1" fmla="*/ 2724354 w 2724354"/>
                <a:gd name="connsiteY1" fmla="*/ 784290 h 2355042"/>
                <a:gd name="connsiteX2" fmla="*/ 2724354 w 2724354"/>
                <a:gd name="connsiteY2" fmla="*/ 2355042 h 2355042"/>
                <a:gd name="connsiteX3" fmla="*/ 0 w 2724354"/>
                <a:gd name="connsiteY3" fmla="*/ 2355042 h 2355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4354" h="2355042">
                  <a:moveTo>
                    <a:pt x="1365925" y="0"/>
                  </a:moveTo>
                  <a:lnTo>
                    <a:pt x="2724354" y="784290"/>
                  </a:lnTo>
                  <a:lnTo>
                    <a:pt x="2724354" y="2355042"/>
                  </a:lnTo>
                  <a:lnTo>
                    <a:pt x="0" y="2355042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 flipH="1">
              <a:off x="6094676" y="3388412"/>
              <a:ext cx="2724355" cy="2355040"/>
            </a:xfrm>
            <a:custGeom>
              <a:avLst/>
              <a:gdLst>
                <a:gd name="connsiteX0" fmla="*/ 1365925 w 2724354"/>
                <a:gd name="connsiteY0" fmla="*/ 0 h 2355042"/>
                <a:gd name="connsiteX1" fmla="*/ 2724354 w 2724354"/>
                <a:gd name="connsiteY1" fmla="*/ 784290 h 2355042"/>
                <a:gd name="connsiteX2" fmla="*/ 2724354 w 2724354"/>
                <a:gd name="connsiteY2" fmla="*/ 2355042 h 2355042"/>
                <a:gd name="connsiteX3" fmla="*/ 0 w 2724354"/>
                <a:gd name="connsiteY3" fmla="*/ 2355042 h 2355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4354" h="2355042">
                  <a:moveTo>
                    <a:pt x="1365925" y="0"/>
                  </a:moveTo>
                  <a:lnTo>
                    <a:pt x="2724354" y="784290"/>
                  </a:lnTo>
                  <a:lnTo>
                    <a:pt x="2724354" y="2355042"/>
                  </a:lnTo>
                  <a:lnTo>
                    <a:pt x="0" y="2355042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 w="2540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 rot="14400000" flipH="1">
              <a:off x="4372288" y="1583395"/>
              <a:ext cx="2724354" cy="2355042"/>
            </a:xfrm>
            <a:custGeom>
              <a:avLst/>
              <a:gdLst>
                <a:gd name="connsiteX0" fmla="*/ 1365925 w 2724354"/>
                <a:gd name="connsiteY0" fmla="*/ 0 h 2355042"/>
                <a:gd name="connsiteX1" fmla="*/ 2724354 w 2724354"/>
                <a:gd name="connsiteY1" fmla="*/ 784290 h 2355042"/>
                <a:gd name="connsiteX2" fmla="*/ 2724354 w 2724354"/>
                <a:gd name="connsiteY2" fmla="*/ 2355042 h 2355042"/>
                <a:gd name="connsiteX3" fmla="*/ 0 w 2724354"/>
                <a:gd name="connsiteY3" fmla="*/ 2355042 h 2355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4354" h="2355042">
                  <a:moveTo>
                    <a:pt x="1365925" y="0"/>
                  </a:moveTo>
                  <a:lnTo>
                    <a:pt x="2724354" y="784290"/>
                  </a:lnTo>
                  <a:lnTo>
                    <a:pt x="2724354" y="2355042"/>
                  </a:lnTo>
                  <a:lnTo>
                    <a:pt x="0" y="2355042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900000" scaled="0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9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004819" y="1751878"/>
            <a:ext cx="1118422" cy="914313"/>
            <a:chOff x="2673091" y="2335836"/>
            <a:chExt cx="1491229" cy="1219084"/>
          </a:xfrm>
        </p:grpSpPr>
        <p:sp>
          <p:nvSpPr>
            <p:cNvPr id="18" name="等腰三角形 17"/>
            <p:cNvSpPr/>
            <p:nvPr/>
          </p:nvSpPr>
          <p:spPr>
            <a:xfrm rot="7200000" flipV="1">
              <a:off x="2632803" y="3199797"/>
              <a:ext cx="477094" cy="233152"/>
            </a:xfrm>
            <a:prstGeom prst="triangle">
              <a:avLst>
                <a:gd name="adj" fmla="val 50907"/>
              </a:avLst>
            </a:prstGeom>
            <a:solidFill>
              <a:srgbClr val="C00000"/>
            </a:solidFill>
            <a:ln>
              <a:noFill/>
            </a:ln>
            <a:effectLst>
              <a:innerShdw blurRad="152400" dist="762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任意多边形 18"/>
            <p:cNvSpPr/>
            <p:nvPr/>
          </p:nvSpPr>
          <p:spPr>
            <a:xfrm rot="15321110">
              <a:off x="2951573" y="2057354"/>
              <a:ext cx="934265" cy="1491229"/>
            </a:xfrm>
            <a:custGeom>
              <a:avLst/>
              <a:gdLst>
                <a:gd name="connsiteX0" fmla="*/ 0 w 1543050"/>
                <a:gd name="connsiteY0" fmla="*/ 1730751 h 2462944"/>
                <a:gd name="connsiteX1" fmla="*/ 309567 w 1543050"/>
                <a:gd name="connsiteY1" fmla="*/ 1730751 h 2462944"/>
                <a:gd name="connsiteX2" fmla="*/ 309567 w 1543050"/>
                <a:gd name="connsiteY2" fmla="*/ 0 h 2462944"/>
                <a:gd name="connsiteX3" fmla="*/ 1233483 w 1543050"/>
                <a:gd name="connsiteY3" fmla="*/ 912638 h 2462944"/>
                <a:gd name="connsiteX4" fmla="*/ 1233483 w 1543050"/>
                <a:gd name="connsiteY4" fmla="*/ 1730751 h 2462944"/>
                <a:gd name="connsiteX5" fmla="*/ 1543050 w 1543050"/>
                <a:gd name="connsiteY5" fmla="*/ 1730751 h 2462944"/>
                <a:gd name="connsiteX6" fmla="*/ 771525 w 1543050"/>
                <a:gd name="connsiteY6" fmla="*/ 2462944 h 2462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3050" h="2462944">
                  <a:moveTo>
                    <a:pt x="0" y="1730751"/>
                  </a:moveTo>
                  <a:lnTo>
                    <a:pt x="309567" y="1730751"/>
                  </a:lnTo>
                  <a:lnTo>
                    <a:pt x="309567" y="0"/>
                  </a:lnTo>
                  <a:lnTo>
                    <a:pt x="1233483" y="912638"/>
                  </a:lnTo>
                  <a:lnTo>
                    <a:pt x="1233483" y="1730751"/>
                  </a:lnTo>
                  <a:lnTo>
                    <a:pt x="1543050" y="1730751"/>
                  </a:lnTo>
                  <a:lnTo>
                    <a:pt x="771525" y="2462944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ffectLst>
              <a:outerShdw blurRad="152400" dist="177800" dir="2700000" sx="95000" sy="9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3380420" y="2516864"/>
              <a:ext cx="7003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Iskoola Pota" panose="020B0502040204020203" pitchFamily="34" charset="0"/>
                </a:rPr>
                <a:t>01</a:t>
              </a:r>
              <a:endParaRPr lang="zh-CN" altLang="en-US" sz="18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Iskoola Pota" panose="020B0502040204020203" pitchFamily="34" charset="0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056049" y="3332109"/>
            <a:ext cx="1196902" cy="1118422"/>
            <a:chOff x="2741397" y="4442811"/>
            <a:chExt cx="1595869" cy="1491229"/>
          </a:xfrm>
        </p:grpSpPr>
        <p:sp>
          <p:nvSpPr>
            <p:cNvPr id="22" name="等腰三角形 21"/>
            <p:cNvSpPr/>
            <p:nvPr/>
          </p:nvSpPr>
          <p:spPr>
            <a:xfrm flipV="1">
              <a:off x="3860172" y="5289172"/>
              <a:ext cx="477094" cy="233152"/>
            </a:xfrm>
            <a:prstGeom prst="triangle">
              <a:avLst>
                <a:gd name="adj" fmla="val 50907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innerShdw blurRad="152400" dist="762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任意多边形 22"/>
            <p:cNvSpPr/>
            <p:nvPr/>
          </p:nvSpPr>
          <p:spPr>
            <a:xfrm rot="8121110">
              <a:off x="2913287" y="4442811"/>
              <a:ext cx="934265" cy="1491229"/>
            </a:xfrm>
            <a:custGeom>
              <a:avLst/>
              <a:gdLst>
                <a:gd name="connsiteX0" fmla="*/ 0 w 1543050"/>
                <a:gd name="connsiteY0" fmla="*/ 1730751 h 2462944"/>
                <a:gd name="connsiteX1" fmla="*/ 309567 w 1543050"/>
                <a:gd name="connsiteY1" fmla="*/ 1730751 h 2462944"/>
                <a:gd name="connsiteX2" fmla="*/ 309567 w 1543050"/>
                <a:gd name="connsiteY2" fmla="*/ 0 h 2462944"/>
                <a:gd name="connsiteX3" fmla="*/ 1233483 w 1543050"/>
                <a:gd name="connsiteY3" fmla="*/ 912638 h 2462944"/>
                <a:gd name="connsiteX4" fmla="*/ 1233483 w 1543050"/>
                <a:gd name="connsiteY4" fmla="*/ 1730751 h 2462944"/>
                <a:gd name="connsiteX5" fmla="*/ 1543050 w 1543050"/>
                <a:gd name="connsiteY5" fmla="*/ 1730751 h 2462944"/>
                <a:gd name="connsiteX6" fmla="*/ 771525 w 1543050"/>
                <a:gd name="connsiteY6" fmla="*/ 2462944 h 2462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3050" h="2462944">
                  <a:moveTo>
                    <a:pt x="0" y="1730751"/>
                  </a:moveTo>
                  <a:lnTo>
                    <a:pt x="309567" y="1730751"/>
                  </a:lnTo>
                  <a:lnTo>
                    <a:pt x="309567" y="0"/>
                  </a:lnTo>
                  <a:lnTo>
                    <a:pt x="1233483" y="912638"/>
                  </a:lnTo>
                  <a:lnTo>
                    <a:pt x="1233483" y="1730751"/>
                  </a:lnTo>
                  <a:lnTo>
                    <a:pt x="1543050" y="1730751"/>
                  </a:lnTo>
                  <a:lnTo>
                    <a:pt x="771525" y="246294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outerShdw blurRad="152400" dist="177800" dir="2700000" sx="95000" sy="9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741397" y="4735114"/>
              <a:ext cx="7003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Iskoola Pota" panose="020B0502040204020203" pitchFamily="34" charset="0"/>
                </a:rPr>
                <a:t>03</a:t>
              </a:r>
              <a:endParaRPr lang="zh-CN" altLang="en-US" sz="18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Iskoola Pota" panose="020B0502040204020203" pitchFamily="34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716472" y="2223181"/>
            <a:ext cx="700699" cy="1286165"/>
            <a:chOff x="4955294" y="2964239"/>
            <a:chExt cx="934265" cy="1714887"/>
          </a:xfrm>
        </p:grpSpPr>
        <p:sp>
          <p:nvSpPr>
            <p:cNvPr id="26" name="等腰三角形 25"/>
            <p:cNvSpPr/>
            <p:nvPr/>
          </p:nvSpPr>
          <p:spPr>
            <a:xfrm rot="14400000" flipV="1">
              <a:off x="5012936" y="3086210"/>
              <a:ext cx="477094" cy="233152"/>
            </a:xfrm>
            <a:prstGeom prst="triangle">
              <a:avLst>
                <a:gd name="adj" fmla="val 50907"/>
              </a:avLst>
            </a:prstGeom>
            <a:solidFill>
              <a:srgbClr val="E87071"/>
            </a:solidFill>
            <a:ln>
              <a:noFill/>
            </a:ln>
            <a:effectLst>
              <a:innerShdw blurRad="152400" dist="762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任意多边形 26"/>
            <p:cNvSpPr/>
            <p:nvPr/>
          </p:nvSpPr>
          <p:spPr>
            <a:xfrm rot="921110">
              <a:off x="4955294" y="3187897"/>
              <a:ext cx="934265" cy="1491229"/>
            </a:xfrm>
            <a:custGeom>
              <a:avLst/>
              <a:gdLst>
                <a:gd name="connsiteX0" fmla="*/ 0 w 1543050"/>
                <a:gd name="connsiteY0" fmla="*/ 1730751 h 2462944"/>
                <a:gd name="connsiteX1" fmla="*/ 309567 w 1543050"/>
                <a:gd name="connsiteY1" fmla="*/ 1730751 h 2462944"/>
                <a:gd name="connsiteX2" fmla="*/ 309567 w 1543050"/>
                <a:gd name="connsiteY2" fmla="*/ 0 h 2462944"/>
                <a:gd name="connsiteX3" fmla="*/ 1233483 w 1543050"/>
                <a:gd name="connsiteY3" fmla="*/ 912638 h 2462944"/>
                <a:gd name="connsiteX4" fmla="*/ 1233483 w 1543050"/>
                <a:gd name="connsiteY4" fmla="*/ 1730751 h 2462944"/>
                <a:gd name="connsiteX5" fmla="*/ 1543050 w 1543050"/>
                <a:gd name="connsiteY5" fmla="*/ 1730751 h 2462944"/>
                <a:gd name="connsiteX6" fmla="*/ 771525 w 1543050"/>
                <a:gd name="connsiteY6" fmla="*/ 2462944 h 2462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3050" h="2462944">
                  <a:moveTo>
                    <a:pt x="0" y="1730751"/>
                  </a:moveTo>
                  <a:lnTo>
                    <a:pt x="309567" y="1730751"/>
                  </a:lnTo>
                  <a:lnTo>
                    <a:pt x="309567" y="0"/>
                  </a:lnTo>
                  <a:lnTo>
                    <a:pt x="1233483" y="912638"/>
                  </a:lnTo>
                  <a:lnTo>
                    <a:pt x="1233483" y="1730751"/>
                  </a:lnTo>
                  <a:lnTo>
                    <a:pt x="1543050" y="1730751"/>
                  </a:lnTo>
                  <a:lnTo>
                    <a:pt x="771525" y="2462944"/>
                  </a:lnTo>
                  <a:close/>
                </a:path>
              </a:pathLst>
            </a:custGeom>
            <a:solidFill>
              <a:srgbClr val="E87071"/>
            </a:solidFill>
            <a:ln>
              <a:noFill/>
            </a:ln>
            <a:effectLst>
              <a:outerShdw blurRad="152400" dist="177800" dir="2700000" sx="95000" sy="9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050591" y="3845902"/>
              <a:ext cx="700368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Iskoola Pota" panose="020B0502040204020203" pitchFamily="34" charset="0"/>
                </a:rPr>
                <a:t>02</a:t>
              </a:r>
              <a:endParaRPr lang="zh-CN" altLang="en-US" sz="18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Iskoola Pota" panose="020B0502040204020203" pitchFamily="34" charset="0"/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2418660" y="2383765"/>
            <a:ext cx="148210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制度执行力</a:t>
            </a:r>
            <a:endParaRPr lang="zh-CN" altLang="en-US" sz="15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818471" y="3129987"/>
            <a:ext cx="1201310" cy="248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13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战略执行力</a:t>
            </a:r>
            <a:endParaRPr lang="zh-CN" altLang="en-US" sz="1013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231852" y="3507684"/>
            <a:ext cx="1171606" cy="248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13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应急执行力</a:t>
            </a:r>
            <a:endParaRPr lang="zh-CN" altLang="en-US" sz="1013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152661" y="1878206"/>
            <a:ext cx="33375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在此添加标题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5218736" y="2275768"/>
            <a:ext cx="1822145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5145532" y="2351089"/>
            <a:ext cx="25125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此处添加详细文本描述，建议与标题相关并符合整体语言风格，语言描述尽量简洁生动。尽量将每页幻灯片的字数控制在 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200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字以内。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 charset="0"/>
              <a:sym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7657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0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31" presetID="2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-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1000" decel="5000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4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8" dur="4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5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2" dur="4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4" presetID="2" presetClass="entr" presetSubtype="4" accel="7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59" presetID="2" presetClass="entr" presetSubtype="4" accel="7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4300"/>
                                </p:stCondLst>
                                <p:childTnLst>
                                  <p:par>
                                    <p:cTn id="64" presetID="2" presetClass="entr" presetSubtype="4" accel="7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69" presetID="2" presetClass="entr" presetSubtype="4" accel="7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2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7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78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29" grpId="0"/>
          <p:bldP spid="30" grpId="0"/>
          <p:bldP spid="31" grpId="0"/>
          <p:bldP spid="32" grpId="0"/>
          <p:bldP spid="3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0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31" presetID="2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-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1000" decel="5000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4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8" dur="4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5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2" dur="4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4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59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4300"/>
                                </p:stCondLst>
                                <p:childTnLst>
                                  <p:par>
                                    <p:cTn id="64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69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7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78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29" grpId="0"/>
          <p:bldP spid="30" grpId="0"/>
          <p:bldP spid="31" grpId="0"/>
          <p:bldP spid="32" grpId="0"/>
          <p:bldP spid="34" grpId="0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团队合作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441102" y="267886"/>
            <a:ext cx="12907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TEAMWORK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714718" y="1224182"/>
            <a:ext cx="3887201" cy="2756523"/>
            <a:chOff x="952955" y="1632243"/>
            <a:chExt cx="5182935" cy="3675364"/>
          </a:xfrm>
        </p:grpSpPr>
        <p:sp>
          <p:nvSpPr>
            <p:cNvPr id="8" name="Freeform 5"/>
            <p:cNvSpPr>
              <a:spLocks/>
            </p:cNvSpPr>
            <p:nvPr/>
          </p:nvSpPr>
          <p:spPr bwMode="auto">
            <a:xfrm rot="5400000">
              <a:off x="5094543" y="3405125"/>
              <a:ext cx="1104119" cy="97857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900000" scaled="0"/>
                <a:tileRect/>
              </a:gradFill>
            </a:ln>
            <a:effectLst>
              <a:outerShdw blurRad="444500" dist="1524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5"/>
            <p:cNvSpPr>
              <a:spLocks/>
            </p:cNvSpPr>
            <p:nvPr/>
          </p:nvSpPr>
          <p:spPr bwMode="auto">
            <a:xfrm rot="5400000">
              <a:off x="4843014" y="4062842"/>
              <a:ext cx="1319800" cy="1169729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0000"/>
                </a:gs>
                <a:gs pos="0">
                  <a:srgbClr val="C00000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0">
                    <a:srgbClr val="FF0000"/>
                  </a:gs>
                  <a:gs pos="100000">
                    <a:srgbClr val="C00000"/>
                  </a:gs>
                </a:gsLst>
                <a:lin ang="18900000" scaled="0"/>
                <a:tileRect/>
              </a:gradFill>
            </a:ln>
            <a:effectLst>
              <a:outerShdw blurRad="444500" dist="1524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5"/>
            <p:cNvSpPr>
              <a:spLocks/>
            </p:cNvSpPr>
            <p:nvPr/>
          </p:nvSpPr>
          <p:spPr bwMode="auto">
            <a:xfrm rot="5400000">
              <a:off x="890182" y="2566001"/>
              <a:ext cx="1104119" cy="97857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900000" scaled="0"/>
                <a:tileRect/>
              </a:gradFill>
            </a:ln>
            <a:effectLst>
              <a:outerShdw blurRad="444500" dist="1524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 rot="5400000">
              <a:off x="961358" y="1707278"/>
              <a:ext cx="1319798" cy="116972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0000"/>
                </a:gs>
                <a:gs pos="0">
                  <a:srgbClr val="C00000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0">
                    <a:srgbClr val="FF0000"/>
                  </a:gs>
                  <a:gs pos="100000">
                    <a:srgbClr val="C00000"/>
                  </a:gs>
                </a:gsLst>
                <a:lin ang="18900000" scaled="0"/>
                <a:tileRect/>
              </a:gradFill>
            </a:ln>
            <a:effectLst>
              <a:outerShdw blurRad="444500" dist="1524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952693" y="1365971"/>
            <a:ext cx="3428378" cy="2464727"/>
            <a:chOff x="1270257" y="1821293"/>
            <a:chExt cx="4571171" cy="3286302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1270257" y="1821293"/>
              <a:ext cx="2322875" cy="3286302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3518553" y="1821293"/>
              <a:ext cx="2322875" cy="3286302"/>
            </a:xfrm>
            <a:prstGeom prst="rect">
              <a:avLst/>
            </a:prstGeom>
          </p:spPr>
        </p:pic>
      </p:grpSp>
      <p:pic>
        <p:nvPicPr>
          <p:cNvPr id="15" name="图片占位符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3278" r="13278"/>
          <a:stretch>
            <a:fillRect/>
          </a:stretch>
        </p:blipFill>
        <p:spPr>
          <a:xfrm>
            <a:off x="1205431" y="1676704"/>
            <a:ext cx="1308637" cy="1781756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9223" t="4746" r="22489"/>
          <a:stretch/>
        </p:blipFill>
        <p:spPr>
          <a:xfrm>
            <a:off x="2886800" y="1676705"/>
            <a:ext cx="1305490" cy="178141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6024354" y="2024467"/>
            <a:ext cx="2355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此处添加详细文本描述，建议与标题相关并符合整体语言风格。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024353" y="1670149"/>
            <a:ext cx="19853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在此添加标题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024353" y="2837939"/>
            <a:ext cx="19853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在此添加标题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6024354" y="3198497"/>
            <a:ext cx="2355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此处添加详细文本描述，建议与标题相关并符合整体语言风格。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5188716" y="2778746"/>
            <a:ext cx="1225938" cy="1533897"/>
            <a:chOff x="3295850" y="1895995"/>
            <a:chExt cx="3725149" cy="4660916"/>
          </a:xfrm>
        </p:grpSpPr>
        <p:sp>
          <p:nvSpPr>
            <p:cNvPr id="22" name="圆角矩形 21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 rot="2760000">
              <a:off x="3384391" y="2878566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5132252" y="1667582"/>
            <a:ext cx="1225938" cy="1533897"/>
            <a:chOff x="3295850" y="1895995"/>
            <a:chExt cx="3725149" cy="4660916"/>
          </a:xfrm>
        </p:grpSpPr>
        <p:sp>
          <p:nvSpPr>
            <p:cNvPr id="27" name="圆角矩形 26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圆角矩形 28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C00000"/>
                  </a:gs>
                  <a:gs pos="100000">
                    <a:srgbClr val="FF0000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Group 41"/>
          <p:cNvGrpSpPr>
            <a:grpSpLocks noChangeAspect="1"/>
          </p:cNvGrpSpPr>
          <p:nvPr/>
        </p:nvGrpSpPr>
        <p:grpSpPr bwMode="auto">
          <a:xfrm>
            <a:off x="5439551" y="2002807"/>
            <a:ext cx="277073" cy="339176"/>
            <a:chOff x="3783" y="2089"/>
            <a:chExt cx="116" cy="142"/>
          </a:xfrm>
          <a:solidFill>
            <a:schemeClr val="bg1"/>
          </a:solidFill>
          <a:effectLst/>
        </p:grpSpPr>
        <p:sp>
          <p:nvSpPr>
            <p:cNvPr id="32" name="Freeform 42"/>
            <p:cNvSpPr>
              <a:spLocks/>
            </p:cNvSpPr>
            <p:nvPr/>
          </p:nvSpPr>
          <p:spPr bwMode="auto">
            <a:xfrm>
              <a:off x="3791" y="2221"/>
              <a:ext cx="20" cy="10"/>
            </a:xfrm>
            <a:custGeom>
              <a:avLst/>
              <a:gdLst>
                <a:gd name="T0" fmla="*/ 8 w 8"/>
                <a:gd name="T1" fmla="*/ 0 h 4"/>
                <a:gd name="T2" fmla="*/ 1 w 8"/>
                <a:gd name="T3" fmla="*/ 0 h 4"/>
                <a:gd name="T4" fmla="*/ 0 w 8"/>
                <a:gd name="T5" fmla="*/ 0 h 4"/>
                <a:gd name="T6" fmla="*/ 0 w 8"/>
                <a:gd name="T7" fmla="*/ 4 h 4"/>
                <a:gd name="T8" fmla="*/ 1 w 8"/>
                <a:gd name="T9" fmla="*/ 4 h 4"/>
                <a:gd name="T10" fmla="*/ 8 w 8"/>
                <a:gd name="T11" fmla="*/ 4 h 4"/>
                <a:gd name="T12" fmla="*/ 8 w 8"/>
                <a:gd name="T13" fmla="*/ 4 h 4"/>
                <a:gd name="T14" fmla="*/ 8 w 8"/>
                <a:gd name="T15" fmla="*/ 0 h 4"/>
                <a:gd name="T16" fmla="*/ 8 w 8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Freeform 43"/>
            <p:cNvSpPr>
              <a:spLocks/>
            </p:cNvSpPr>
            <p:nvPr/>
          </p:nvSpPr>
          <p:spPr bwMode="auto">
            <a:xfrm>
              <a:off x="3818" y="2208"/>
              <a:ext cx="23" cy="23"/>
            </a:xfrm>
            <a:custGeom>
              <a:avLst/>
              <a:gdLst>
                <a:gd name="T0" fmla="*/ 8 w 9"/>
                <a:gd name="T1" fmla="*/ 0 h 9"/>
                <a:gd name="T2" fmla="*/ 1 w 9"/>
                <a:gd name="T3" fmla="*/ 0 h 9"/>
                <a:gd name="T4" fmla="*/ 0 w 9"/>
                <a:gd name="T5" fmla="*/ 1 h 9"/>
                <a:gd name="T6" fmla="*/ 0 w 9"/>
                <a:gd name="T7" fmla="*/ 9 h 9"/>
                <a:gd name="T8" fmla="*/ 1 w 9"/>
                <a:gd name="T9" fmla="*/ 9 h 9"/>
                <a:gd name="T10" fmla="*/ 8 w 9"/>
                <a:gd name="T11" fmla="*/ 9 h 9"/>
                <a:gd name="T12" fmla="*/ 9 w 9"/>
                <a:gd name="T13" fmla="*/ 9 h 9"/>
                <a:gd name="T14" fmla="*/ 9 w 9"/>
                <a:gd name="T15" fmla="*/ 1 h 9"/>
                <a:gd name="T16" fmla="*/ 8 w 9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" y="9"/>
                    <a:pt x="1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44"/>
            <p:cNvSpPr>
              <a:spLocks/>
            </p:cNvSpPr>
            <p:nvPr/>
          </p:nvSpPr>
          <p:spPr bwMode="auto">
            <a:xfrm>
              <a:off x="3849" y="2184"/>
              <a:ext cx="20" cy="47"/>
            </a:xfrm>
            <a:custGeom>
              <a:avLst/>
              <a:gdLst>
                <a:gd name="T0" fmla="*/ 7 w 8"/>
                <a:gd name="T1" fmla="*/ 0 h 19"/>
                <a:gd name="T2" fmla="*/ 0 w 8"/>
                <a:gd name="T3" fmla="*/ 0 h 19"/>
                <a:gd name="T4" fmla="*/ 0 w 8"/>
                <a:gd name="T5" fmla="*/ 1 h 19"/>
                <a:gd name="T6" fmla="*/ 0 w 8"/>
                <a:gd name="T7" fmla="*/ 19 h 19"/>
                <a:gd name="T8" fmla="*/ 0 w 8"/>
                <a:gd name="T9" fmla="*/ 19 h 19"/>
                <a:gd name="T10" fmla="*/ 7 w 8"/>
                <a:gd name="T11" fmla="*/ 19 h 19"/>
                <a:gd name="T12" fmla="*/ 8 w 8"/>
                <a:gd name="T13" fmla="*/ 19 h 19"/>
                <a:gd name="T14" fmla="*/ 8 w 8"/>
                <a:gd name="T15" fmla="*/ 1 h 19"/>
                <a:gd name="T16" fmla="*/ 7 w 8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9">
                  <a:moveTo>
                    <a:pt x="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Freeform 45"/>
            <p:cNvSpPr>
              <a:spLocks/>
            </p:cNvSpPr>
            <p:nvPr/>
          </p:nvSpPr>
          <p:spPr bwMode="auto">
            <a:xfrm>
              <a:off x="3877" y="2161"/>
              <a:ext cx="22" cy="70"/>
            </a:xfrm>
            <a:custGeom>
              <a:avLst/>
              <a:gdLst>
                <a:gd name="T0" fmla="*/ 8 w 9"/>
                <a:gd name="T1" fmla="*/ 0 h 28"/>
                <a:gd name="T2" fmla="*/ 1 w 9"/>
                <a:gd name="T3" fmla="*/ 0 h 28"/>
                <a:gd name="T4" fmla="*/ 0 w 9"/>
                <a:gd name="T5" fmla="*/ 1 h 28"/>
                <a:gd name="T6" fmla="*/ 0 w 9"/>
                <a:gd name="T7" fmla="*/ 28 h 28"/>
                <a:gd name="T8" fmla="*/ 1 w 9"/>
                <a:gd name="T9" fmla="*/ 28 h 28"/>
                <a:gd name="T10" fmla="*/ 8 w 9"/>
                <a:gd name="T11" fmla="*/ 28 h 28"/>
                <a:gd name="T12" fmla="*/ 9 w 9"/>
                <a:gd name="T13" fmla="*/ 28 h 28"/>
                <a:gd name="T14" fmla="*/ 9 w 9"/>
                <a:gd name="T15" fmla="*/ 1 h 28"/>
                <a:gd name="T16" fmla="*/ 8 w 9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28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1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9" y="28"/>
                    <a:pt x="9" y="2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Freeform 46"/>
            <p:cNvSpPr>
              <a:spLocks/>
            </p:cNvSpPr>
            <p:nvPr/>
          </p:nvSpPr>
          <p:spPr bwMode="auto">
            <a:xfrm>
              <a:off x="3821" y="2089"/>
              <a:ext cx="23" cy="27"/>
            </a:xfrm>
            <a:custGeom>
              <a:avLst/>
              <a:gdLst>
                <a:gd name="T0" fmla="*/ 5 w 9"/>
                <a:gd name="T1" fmla="*/ 10 h 11"/>
                <a:gd name="T2" fmla="*/ 8 w 9"/>
                <a:gd name="T3" fmla="*/ 4 h 11"/>
                <a:gd name="T4" fmla="*/ 5 w 9"/>
                <a:gd name="T5" fmla="*/ 0 h 11"/>
                <a:gd name="T6" fmla="*/ 0 w 9"/>
                <a:gd name="T7" fmla="*/ 4 h 11"/>
                <a:gd name="T8" fmla="*/ 5 w 9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5" y="10"/>
                  </a:moveTo>
                  <a:cubicBezTo>
                    <a:pt x="8" y="10"/>
                    <a:pt x="8" y="7"/>
                    <a:pt x="8" y="4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1" y="8"/>
                    <a:pt x="4" y="11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Freeform 47"/>
            <p:cNvSpPr>
              <a:spLocks/>
            </p:cNvSpPr>
            <p:nvPr/>
          </p:nvSpPr>
          <p:spPr bwMode="auto">
            <a:xfrm>
              <a:off x="3785" y="2164"/>
              <a:ext cx="36" cy="44"/>
            </a:xfrm>
            <a:custGeom>
              <a:avLst/>
              <a:gdLst>
                <a:gd name="T0" fmla="*/ 12 w 14"/>
                <a:gd name="T1" fmla="*/ 1 h 18"/>
                <a:gd name="T2" fmla="*/ 10 w 14"/>
                <a:gd name="T3" fmla="*/ 0 h 18"/>
                <a:gd name="T4" fmla="*/ 8 w 14"/>
                <a:gd name="T5" fmla="*/ 6 h 18"/>
                <a:gd name="T6" fmla="*/ 1 w 14"/>
                <a:gd name="T7" fmla="*/ 14 h 18"/>
                <a:gd name="T8" fmla="*/ 1 w 14"/>
                <a:gd name="T9" fmla="*/ 17 h 18"/>
                <a:gd name="T10" fmla="*/ 4 w 14"/>
                <a:gd name="T11" fmla="*/ 17 h 18"/>
                <a:gd name="T12" fmla="*/ 12 w 14"/>
                <a:gd name="T13" fmla="*/ 9 h 18"/>
                <a:gd name="T14" fmla="*/ 13 w 14"/>
                <a:gd name="T15" fmla="*/ 8 h 18"/>
                <a:gd name="T16" fmla="*/ 14 w 14"/>
                <a:gd name="T17" fmla="*/ 3 h 18"/>
                <a:gd name="T18" fmla="*/ 12 w 14"/>
                <a:gd name="T19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8">
                  <a:moveTo>
                    <a:pt x="12" y="1"/>
                  </a:moveTo>
                  <a:cubicBezTo>
                    <a:pt x="11" y="1"/>
                    <a:pt x="10" y="0"/>
                    <a:pt x="10" y="0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1" y="17"/>
                  </a:cubicBezTo>
                  <a:cubicBezTo>
                    <a:pt x="2" y="18"/>
                    <a:pt x="4" y="18"/>
                    <a:pt x="4" y="17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2"/>
                    <a:pt x="13" y="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Freeform 48"/>
            <p:cNvSpPr>
              <a:spLocks/>
            </p:cNvSpPr>
            <p:nvPr/>
          </p:nvSpPr>
          <p:spPr bwMode="auto">
            <a:xfrm>
              <a:off x="3836" y="2116"/>
              <a:ext cx="33" cy="20"/>
            </a:xfrm>
            <a:custGeom>
              <a:avLst/>
              <a:gdLst>
                <a:gd name="T0" fmla="*/ 6 w 13"/>
                <a:gd name="T1" fmla="*/ 8 h 8"/>
                <a:gd name="T2" fmla="*/ 12 w 13"/>
                <a:gd name="T3" fmla="*/ 4 h 8"/>
                <a:gd name="T4" fmla="*/ 12 w 13"/>
                <a:gd name="T5" fmla="*/ 1 h 8"/>
                <a:gd name="T6" fmla="*/ 10 w 13"/>
                <a:gd name="T7" fmla="*/ 1 h 8"/>
                <a:gd name="T8" fmla="*/ 5 w 13"/>
                <a:gd name="T9" fmla="*/ 4 h 8"/>
                <a:gd name="T10" fmla="*/ 1 w 13"/>
                <a:gd name="T11" fmla="*/ 3 h 8"/>
                <a:gd name="T12" fmla="*/ 1 w 13"/>
                <a:gd name="T13" fmla="*/ 5 h 8"/>
                <a:gd name="T14" fmla="*/ 0 w 13"/>
                <a:gd name="T15" fmla="*/ 7 h 8"/>
                <a:gd name="T16" fmla="*/ 5 w 13"/>
                <a:gd name="T17" fmla="*/ 8 h 8"/>
                <a:gd name="T18" fmla="*/ 6 w 13"/>
                <a:gd name="T1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8">
                  <a:moveTo>
                    <a:pt x="6" y="8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3" y="3"/>
                    <a:pt x="13" y="2"/>
                    <a:pt x="12" y="1"/>
                  </a:cubicBezTo>
                  <a:cubicBezTo>
                    <a:pt x="12" y="1"/>
                    <a:pt x="11" y="0"/>
                    <a:pt x="10" y="1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4"/>
                    <a:pt x="1" y="5"/>
                  </a:cubicBezTo>
                  <a:cubicBezTo>
                    <a:pt x="1" y="6"/>
                    <a:pt x="0" y="7"/>
                    <a:pt x="0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Freeform 49"/>
            <p:cNvSpPr>
              <a:spLocks/>
            </p:cNvSpPr>
            <p:nvPr/>
          </p:nvSpPr>
          <p:spPr bwMode="auto">
            <a:xfrm>
              <a:off x="3783" y="2116"/>
              <a:ext cx="58" cy="87"/>
            </a:xfrm>
            <a:custGeom>
              <a:avLst/>
              <a:gdLst>
                <a:gd name="T0" fmla="*/ 18 w 23"/>
                <a:gd name="T1" fmla="*/ 17 h 35"/>
                <a:gd name="T2" fmla="*/ 21 w 23"/>
                <a:gd name="T3" fmla="*/ 5 h 35"/>
                <a:gd name="T4" fmla="*/ 21 w 23"/>
                <a:gd name="T5" fmla="*/ 2 h 35"/>
                <a:gd name="T6" fmla="*/ 20 w 23"/>
                <a:gd name="T7" fmla="*/ 2 h 35"/>
                <a:gd name="T8" fmla="*/ 19 w 23"/>
                <a:gd name="T9" fmla="*/ 7 h 35"/>
                <a:gd name="T10" fmla="*/ 20 w 23"/>
                <a:gd name="T11" fmla="*/ 3 h 35"/>
                <a:gd name="T12" fmla="*/ 20 w 23"/>
                <a:gd name="T13" fmla="*/ 2 h 35"/>
                <a:gd name="T14" fmla="*/ 20 w 23"/>
                <a:gd name="T15" fmla="*/ 1 h 35"/>
                <a:gd name="T16" fmla="*/ 19 w 23"/>
                <a:gd name="T17" fmla="*/ 1 h 35"/>
                <a:gd name="T18" fmla="*/ 18 w 23"/>
                <a:gd name="T19" fmla="*/ 2 h 35"/>
                <a:gd name="T20" fmla="*/ 19 w 23"/>
                <a:gd name="T21" fmla="*/ 3 h 35"/>
                <a:gd name="T22" fmla="*/ 18 w 23"/>
                <a:gd name="T23" fmla="*/ 6 h 35"/>
                <a:gd name="T24" fmla="*/ 17 w 23"/>
                <a:gd name="T25" fmla="*/ 0 h 35"/>
                <a:gd name="T26" fmla="*/ 17 w 23"/>
                <a:gd name="T27" fmla="*/ 0 h 35"/>
                <a:gd name="T28" fmla="*/ 17 w 23"/>
                <a:gd name="T29" fmla="*/ 0 h 35"/>
                <a:gd name="T30" fmla="*/ 15 w 23"/>
                <a:gd name="T31" fmla="*/ 0 h 35"/>
                <a:gd name="T32" fmla="*/ 8 w 23"/>
                <a:gd name="T33" fmla="*/ 0 h 35"/>
                <a:gd name="T34" fmla="*/ 1 w 23"/>
                <a:gd name="T35" fmla="*/ 5 h 35"/>
                <a:gd name="T36" fmla="*/ 1 w 23"/>
                <a:gd name="T37" fmla="*/ 8 h 35"/>
                <a:gd name="T38" fmla="*/ 4 w 23"/>
                <a:gd name="T39" fmla="*/ 8 h 35"/>
                <a:gd name="T40" fmla="*/ 4 w 23"/>
                <a:gd name="T41" fmla="*/ 8 h 35"/>
                <a:gd name="T42" fmla="*/ 9 w 23"/>
                <a:gd name="T43" fmla="*/ 4 h 35"/>
                <a:gd name="T44" fmla="*/ 13 w 23"/>
                <a:gd name="T45" fmla="*/ 4 h 35"/>
                <a:gd name="T46" fmla="*/ 12 w 23"/>
                <a:gd name="T47" fmla="*/ 4 h 35"/>
                <a:gd name="T48" fmla="*/ 9 w 23"/>
                <a:gd name="T49" fmla="*/ 15 h 35"/>
                <a:gd name="T50" fmla="*/ 10 w 23"/>
                <a:gd name="T51" fmla="*/ 16 h 35"/>
                <a:gd name="T52" fmla="*/ 14 w 23"/>
                <a:gd name="T53" fmla="*/ 20 h 35"/>
                <a:gd name="T54" fmla="*/ 18 w 23"/>
                <a:gd name="T55" fmla="*/ 24 h 35"/>
                <a:gd name="T56" fmla="*/ 17 w 23"/>
                <a:gd name="T57" fmla="*/ 32 h 35"/>
                <a:gd name="T58" fmla="*/ 19 w 23"/>
                <a:gd name="T59" fmla="*/ 35 h 35"/>
                <a:gd name="T60" fmla="*/ 22 w 23"/>
                <a:gd name="T61" fmla="*/ 33 h 35"/>
                <a:gd name="T62" fmla="*/ 23 w 23"/>
                <a:gd name="T63" fmla="*/ 24 h 35"/>
                <a:gd name="T64" fmla="*/ 23 w 23"/>
                <a:gd name="T65" fmla="*/ 22 h 35"/>
                <a:gd name="T66" fmla="*/ 18 w 23"/>
                <a:gd name="T67" fmla="*/ 1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35">
                  <a:moveTo>
                    <a:pt x="18" y="17"/>
                  </a:moveTo>
                  <a:cubicBezTo>
                    <a:pt x="19" y="10"/>
                    <a:pt x="21" y="6"/>
                    <a:pt x="21" y="5"/>
                  </a:cubicBezTo>
                  <a:cubicBezTo>
                    <a:pt x="21" y="3"/>
                    <a:pt x="21" y="2"/>
                    <a:pt x="21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5"/>
                    <a:pt x="19" y="7"/>
                    <a:pt x="19" y="7"/>
                  </a:cubicBezTo>
                  <a:cubicBezTo>
                    <a:pt x="19" y="7"/>
                    <a:pt x="20" y="4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19" y="1"/>
                    <a:pt x="19" y="1"/>
                  </a:cubicBezTo>
                  <a:cubicBezTo>
                    <a:pt x="19" y="1"/>
                    <a:pt x="18" y="2"/>
                    <a:pt x="18" y="2"/>
                  </a:cubicBezTo>
                  <a:cubicBezTo>
                    <a:pt x="18" y="2"/>
                    <a:pt x="18" y="2"/>
                    <a:pt x="19" y="3"/>
                  </a:cubicBezTo>
                  <a:cubicBezTo>
                    <a:pt x="19" y="3"/>
                    <a:pt x="18" y="4"/>
                    <a:pt x="18" y="6"/>
                  </a:cubicBezTo>
                  <a:cubicBezTo>
                    <a:pt x="18" y="1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0"/>
                  </a:cubicBezTo>
                  <a:cubicBezTo>
                    <a:pt x="13" y="0"/>
                    <a:pt x="11" y="0"/>
                    <a:pt x="8" y="0"/>
                  </a:cubicBezTo>
                  <a:cubicBezTo>
                    <a:pt x="8" y="0"/>
                    <a:pt x="1" y="5"/>
                    <a:pt x="1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8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9" y="4"/>
                    <a:pt x="9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1" y="7"/>
                    <a:pt x="9" y="13"/>
                    <a:pt x="9" y="15"/>
                  </a:cubicBezTo>
                  <a:cubicBezTo>
                    <a:pt x="9" y="15"/>
                    <a:pt x="10" y="15"/>
                    <a:pt x="10" y="16"/>
                  </a:cubicBezTo>
                  <a:cubicBezTo>
                    <a:pt x="10" y="16"/>
                    <a:pt x="11" y="18"/>
                    <a:pt x="14" y="20"/>
                  </a:cubicBezTo>
                  <a:cubicBezTo>
                    <a:pt x="14" y="20"/>
                    <a:pt x="18" y="24"/>
                    <a:pt x="18" y="24"/>
                  </a:cubicBezTo>
                  <a:cubicBezTo>
                    <a:pt x="18" y="24"/>
                    <a:pt x="17" y="32"/>
                    <a:pt x="17" y="32"/>
                  </a:cubicBezTo>
                  <a:cubicBezTo>
                    <a:pt x="17" y="34"/>
                    <a:pt x="18" y="35"/>
                    <a:pt x="19" y="35"/>
                  </a:cubicBezTo>
                  <a:cubicBezTo>
                    <a:pt x="20" y="35"/>
                    <a:pt x="21" y="35"/>
                    <a:pt x="22" y="33"/>
                  </a:cubicBezTo>
                  <a:cubicBezTo>
                    <a:pt x="22" y="33"/>
                    <a:pt x="23" y="24"/>
                    <a:pt x="23" y="24"/>
                  </a:cubicBezTo>
                  <a:cubicBezTo>
                    <a:pt x="23" y="23"/>
                    <a:pt x="23" y="22"/>
                    <a:pt x="23" y="22"/>
                  </a:cubicBezTo>
                  <a:cubicBezTo>
                    <a:pt x="22" y="21"/>
                    <a:pt x="18" y="17"/>
                    <a:pt x="1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Group 62"/>
          <p:cNvGrpSpPr>
            <a:grpSpLocks noChangeAspect="1"/>
          </p:cNvGrpSpPr>
          <p:nvPr/>
        </p:nvGrpSpPr>
        <p:grpSpPr bwMode="auto">
          <a:xfrm>
            <a:off x="5464888" y="3156688"/>
            <a:ext cx="340814" cy="272123"/>
            <a:chOff x="3775" y="2110"/>
            <a:chExt cx="129" cy="103"/>
          </a:xfrm>
          <a:solidFill>
            <a:srgbClr val="FF0000"/>
          </a:solidFill>
          <a:effectLst/>
        </p:grpSpPr>
        <p:sp>
          <p:nvSpPr>
            <p:cNvPr id="41" name="Freeform 63"/>
            <p:cNvSpPr>
              <a:spLocks/>
            </p:cNvSpPr>
            <p:nvPr/>
          </p:nvSpPr>
          <p:spPr bwMode="auto">
            <a:xfrm>
              <a:off x="3775" y="2177"/>
              <a:ext cx="40" cy="36"/>
            </a:xfrm>
            <a:custGeom>
              <a:avLst/>
              <a:gdLst>
                <a:gd name="T0" fmla="*/ 5 w 16"/>
                <a:gd name="T1" fmla="*/ 0 h 14"/>
                <a:gd name="T2" fmla="*/ 0 w 16"/>
                <a:gd name="T3" fmla="*/ 4 h 14"/>
                <a:gd name="T4" fmla="*/ 10 w 16"/>
                <a:gd name="T5" fmla="*/ 14 h 14"/>
                <a:gd name="T6" fmla="*/ 16 w 16"/>
                <a:gd name="T7" fmla="*/ 9 h 14"/>
                <a:gd name="T8" fmla="*/ 5 w 16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1" y="3"/>
                    <a:pt x="0" y="4"/>
                    <a:pt x="0" y="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3" y="11"/>
                    <a:pt x="16" y="9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Freeform 64"/>
            <p:cNvSpPr>
              <a:spLocks/>
            </p:cNvSpPr>
            <p:nvPr/>
          </p:nvSpPr>
          <p:spPr bwMode="auto">
            <a:xfrm>
              <a:off x="3795" y="2156"/>
              <a:ext cx="109" cy="41"/>
            </a:xfrm>
            <a:custGeom>
              <a:avLst/>
              <a:gdLst>
                <a:gd name="T0" fmla="*/ 37 w 44"/>
                <a:gd name="T1" fmla="*/ 4 h 16"/>
                <a:gd name="T2" fmla="*/ 29 w 44"/>
                <a:gd name="T3" fmla="*/ 9 h 16"/>
                <a:gd name="T4" fmla="*/ 18 w 44"/>
                <a:gd name="T5" fmla="*/ 8 h 16"/>
                <a:gd name="T6" fmla="*/ 25 w 44"/>
                <a:gd name="T7" fmla="*/ 7 h 16"/>
                <a:gd name="T8" fmla="*/ 31 w 44"/>
                <a:gd name="T9" fmla="*/ 2 h 16"/>
                <a:gd name="T10" fmla="*/ 20 w 44"/>
                <a:gd name="T11" fmla="*/ 2 h 16"/>
                <a:gd name="T12" fmla="*/ 9 w 44"/>
                <a:gd name="T13" fmla="*/ 2 h 16"/>
                <a:gd name="T14" fmla="*/ 0 w 44"/>
                <a:gd name="T15" fmla="*/ 7 h 16"/>
                <a:gd name="T16" fmla="*/ 9 w 44"/>
                <a:gd name="T17" fmla="*/ 16 h 16"/>
                <a:gd name="T18" fmla="*/ 13 w 44"/>
                <a:gd name="T19" fmla="*/ 14 h 16"/>
                <a:gd name="T20" fmla="*/ 29 w 44"/>
                <a:gd name="T21" fmla="*/ 14 h 16"/>
                <a:gd name="T22" fmla="*/ 44 w 44"/>
                <a:gd name="T23" fmla="*/ 2 h 16"/>
                <a:gd name="T24" fmla="*/ 37 w 44"/>
                <a:gd name="T2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16">
                  <a:moveTo>
                    <a:pt x="37" y="4"/>
                  </a:moveTo>
                  <a:cubicBezTo>
                    <a:pt x="34" y="7"/>
                    <a:pt x="32" y="8"/>
                    <a:pt x="29" y="9"/>
                  </a:cubicBezTo>
                  <a:cubicBezTo>
                    <a:pt x="24" y="10"/>
                    <a:pt x="19" y="9"/>
                    <a:pt x="18" y="8"/>
                  </a:cubicBezTo>
                  <a:cubicBezTo>
                    <a:pt x="15" y="6"/>
                    <a:pt x="18" y="7"/>
                    <a:pt x="25" y="7"/>
                  </a:cubicBezTo>
                  <a:cubicBezTo>
                    <a:pt x="32" y="6"/>
                    <a:pt x="31" y="2"/>
                    <a:pt x="31" y="2"/>
                  </a:cubicBezTo>
                  <a:cubicBezTo>
                    <a:pt x="29" y="2"/>
                    <a:pt x="27" y="2"/>
                    <a:pt x="20" y="2"/>
                  </a:cubicBezTo>
                  <a:cubicBezTo>
                    <a:pt x="17" y="2"/>
                    <a:pt x="12" y="1"/>
                    <a:pt x="9" y="2"/>
                  </a:cubicBezTo>
                  <a:cubicBezTo>
                    <a:pt x="6" y="2"/>
                    <a:pt x="4" y="5"/>
                    <a:pt x="0" y="7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1" y="15"/>
                    <a:pt x="12" y="14"/>
                    <a:pt x="13" y="14"/>
                  </a:cubicBezTo>
                  <a:cubicBezTo>
                    <a:pt x="16" y="14"/>
                    <a:pt x="23" y="15"/>
                    <a:pt x="29" y="14"/>
                  </a:cubicBezTo>
                  <a:cubicBezTo>
                    <a:pt x="40" y="9"/>
                    <a:pt x="44" y="2"/>
                    <a:pt x="44" y="2"/>
                  </a:cubicBezTo>
                  <a:cubicBezTo>
                    <a:pt x="44" y="2"/>
                    <a:pt x="41" y="0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Freeform 65"/>
            <p:cNvSpPr>
              <a:spLocks noEditPoints="1"/>
            </p:cNvSpPr>
            <p:nvPr/>
          </p:nvSpPr>
          <p:spPr bwMode="auto">
            <a:xfrm>
              <a:off x="3810" y="2110"/>
              <a:ext cx="94" cy="41"/>
            </a:xfrm>
            <a:custGeom>
              <a:avLst/>
              <a:gdLst>
                <a:gd name="T0" fmla="*/ 38 w 38"/>
                <a:gd name="T1" fmla="*/ 0 h 16"/>
                <a:gd name="T2" fmla="*/ 34 w 38"/>
                <a:gd name="T3" fmla="*/ 0 h 16"/>
                <a:gd name="T4" fmla="*/ 34 w 38"/>
                <a:gd name="T5" fmla="*/ 6 h 16"/>
                <a:gd name="T6" fmla="*/ 32 w 38"/>
                <a:gd name="T7" fmla="*/ 6 h 16"/>
                <a:gd name="T8" fmla="*/ 32 w 38"/>
                <a:gd name="T9" fmla="*/ 0 h 16"/>
                <a:gd name="T10" fmla="*/ 28 w 38"/>
                <a:gd name="T11" fmla="*/ 0 h 16"/>
                <a:gd name="T12" fmla="*/ 28 w 38"/>
                <a:gd name="T13" fmla="*/ 6 h 16"/>
                <a:gd name="T14" fmla="*/ 12 w 38"/>
                <a:gd name="T15" fmla="*/ 6 h 16"/>
                <a:gd name="T16" fmla="*/ 12 w 38"/>
                <a:gd name="T17" fmla="*/ 3 h 16"/>
                <a:gd name="T18" fmla="*/ 12 w 38"/>
                <a:gd name="T19" fmla="*/ 1 h 16"/>
                <a:gd name="T20" fmla="*/ 11 w 38"/>
                <a:gd name="T21" fmla="*/ 0 h 16"/>
                <a:gd name="T22" fmla="*/ 9 w 38"/>
                <a:gd name="T23" fmla="*/ 0 h 16"/>
                <a:gd name="T24" fmla="*/ 3 w 38"/>
                <a:gd name="T25" fmla="*/ 0 h 16"/>
                <a:gd name="T26" fmla="*/ 1 w 38"/>
                <a:gd name="T27" fmla="*/ 0 h 16"/>
                <a:gd name="T28" fmla="*/ 0 w 38"/>
                <a:gd name="T29" fmla="*/ 2 h 16"/>
                <a:gd name="T30" fmla="*/ 0 w 38"/>
                <a:gd name="T31" fmla="*/ 3 h 16"/>
                <a:gd name="T32" fmla="*/ 0 w 38"/>
                <a:gd name="T33" fmla="*/ 13 h 16"/>
                <a:gd name="T34" fmla="*/ 0 w 38"/>
                <a:gd name="T35" fmla="*/ 15 h 16"/>
                <a:gd name="T36" fmla="*/ 2 w 38"/>
                <a:gd name="T37" fmla="*/ 16 h 16"/>
                <a:gd name="T38" fmla="*/ 3 w 38"/>
                <a:gd name="T39" fmla="*/ 16 h 16"/>
                <a:gd name="T40" fmla="*/ 9 w 38"/>
                <a:gd name="T41" fmla="*/ 16 h 16"/>
                <a:gd name="T42" fmla="*/ 11 w 38"/>
                <a:gd name="T43" fmla="*/ 16 h 16"/>
                <a:gd name="T44" fmla="*/ 12 w 38"/>
                <a:gd name="T45" fmla="*/ 14 h 16"/>
                <a:gd name="T46" fmla="*/ 12 w 38"/>
                <a:gd name="T47" fmla="*/ 13 h 16"/>
                <a:gd name="T48" fmla="*/ 12 w 38"/>
                <a:gd name="T49" fmla="*/ 10 h 16"/>
                <a:gd name="T50" fmla="*/ 38 w 38"/>
                <a:gd name="T51" fmla="*/ 10 h 16"/>
                <a:gd name="T52" fmla="*/ 38 w 38"/>
                <a:gd name="T53" fmla="*/ 0 h 16"/>
                <a:gd name="T54" fmla="*/ 3 w 38"/>
                <a:gd name="T55" fmla="*/ 3 h 16"/>
                <a:gd name="T56" fmla="*/ 9 w 38"/>
                <a:gd name="T57" fmla="*/ 3 h 16"/>
                <a:gd name="T58" fmla="*/ 9 w 38"/>
                <a:gd name="T59" fmla="*/ 13 h 16"/>
                <a:gd name="T60" fmla="*/ 3 w 38"/>
                <a:gd name="T61" fmla="*/ 13 h 16"/>
                <a:gd name="T62" fmla="*/ 3 w 38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8" h="16">
                  <a:moveTo>
                    <a:pt x="38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12" y="1"/>
                    <a:pt x="11" y="0"/>
                    <a:pt x="11" y="0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5"/>
                  </a:cubicBezTo>
                  <a:cubicBezTo>
                    <a:pt x="1" y="15"/>
                    <a:pt x="1" y="16"/>
                    <a:pt x="2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0" y="16"/>
                    <a:pt x="11" y="16"/>
                    <a:pt x="11" y="16"/>
                  </a:cubicBezTo>
                  <a:cubicBezTo>
                    <a:pt x="12" y="15"/>
                    <a:pt x="12" y="15"/>
                    <a:pt x="12" y="14"/>
                  </a:cubicBezTo>
                  <a:cubicBezTo>
                    <a:pt x="12" y="14"/>
                    <a:pt x="12" y="13"/>
                    <a:pt x="12" y="13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38" y="10"/>
                    <a:pt x="38" y="10"/>
                    <a:pt x="38" y="10"/>
                  </a:cubicBezTo>
                  <a:lnTo>
                    <a:pt x="38" y="0"/>
                  </a:lnTo>
                  <a:close/>
                  <a:moveTo>
                    <a:pt x="3" y="3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3" y="13"/>
                    <a:pt x="3" y="13"/>
                    <a:pt x="3" y="13"/>
                  </a:cubicBezTo>
                  <a:lnTo>
                    <a:pt x="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097105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3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450" decel="100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32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4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4" presetID="53" presetClass="entr" presetSubtype="16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0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51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2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53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4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55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6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500" tmFilter="0, 0; .2, .5; .8, .5; 1, 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5" dur="250" autoRev="1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67" presetID="2" presetClass="entr" presetSubtype="4" accel="7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9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72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76" presetID="53" presetClass="entr" presetSubtype="16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82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83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84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85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86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87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8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4" fill="hold">
                                <p:stCondLst>
                                  <p:cond delay="7300"/>
                                </p:stCondLst>
                                <p:childTnLst>
                                  <p:par>
                                    <p:cTn id="9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6" dur="500" tmFilter="0, 0; .2, .5; .8, .5; 1, 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7" dur="250" autoRev="1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7800"/>
                                </p:stCondLst>
                                <p:childTnLst>
                                  <p:par>
                                    <p:cTn id="99" presetID="2" presetClass="entr" presetSubtype="4" accel="7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0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8300"/>
                                </p:stCondLst>
                                <p:childTnLst>
                                  <p:par>
                                    <p:cTn id="10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17" grpId="0"/>
          <p:bldP spid="18" grpId="0"/>
          <p:bldP spid="19" grpId="0"/>
          <p:bldP spid="2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3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450" decel="100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32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4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4" presetID="53" presetClass="entr" presetSubtype="16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0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51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2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53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4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55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6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500" tmFilter="0, 0; .2, .5; .8, .5; 1, 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5" dur="250" autoRev="1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67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72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76" presetID="53" presetClass="entr" presetSubtype="16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82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83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84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85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86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87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8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4" fill="hold">
                                <p:stCondLst>
                                  <p:cond delay="7300"/>
                                </p:stCondLst>
                                <p:childTnLst>
                                  <p:par>
                                    <p:cTn id="9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6" dur="500" tmFilter="0, 0; .2, .5; .8, .5; 1, 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7" dur="250" autoRev="1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7800"/>
                                </p:stCondLst>
                                <p:childTnLst>
                                  <p:par>
                                    <p:cTn id="99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8300"/>
                                </p:stCondLst>
                                <p:childTnLst>
                                  <p:par>
                                    <p:cTn id="10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17" grpId="0"/>
          <p:bldP spid="18" grpId="0"/>
          <p:bldP spid="19" grpId="0"/>
          <p:bldP spid="20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专业技能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441102" y="267886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SKILL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985055" y="2039705"/>
            <a:ext cx="934206" cy="934206"/>
          </a:xfrm>
          <a:prstGeom prst="ellipse">
            <a:avLst/>
          </a:prstGeom>
          <a:noFill/>
          <a:ln w="158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053961" y="2091477"/>
            <a:ext cx="801752" cy="801752"/>
          </a:xfrm>
          <a:prstGeom prst="ellipse">
            <a:avLst/>
          </a:prstGeom>
          <a:gradFill>
            <a:gsLst>
              <a:gs pos="100000">
                <a:schemeClr val="bg1">
                  <a:lumMod val="97000"/>
                </a:schemeClr>
              </a:gs>
              <a:gs pos="0">
                <a:schemeClr val="bg1">
                  <a:lumMod val="80000"/>
                </a:schemeClr>
              </a:gs>
            </a:gsLst>
            <a:lin ang="2700000" scaled="1"/>
          </a:gra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700000" scaled="1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2156630" y="1863649"/>
            <a:ext cx="1267101" cy="1267101"/>
          </a:xfrm>
          <a:prstGeom prst="ellipse">
            <a:avLst/>
          </a:prstGeom>
          <a:noFill/>
          <a:ln w="158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222796" y="1924968"/>
            <a:ext cx="1134770" cy="1134770"/>
          </a:xfrm>
          <a:prstGeom prst="ellipse">
            <a:avLst/>
          </a:prstGeom>
          <a:gradFill>
            <a:gsLst>
              <a:gs pos="100000">
                <a:srgbClr val="FF0000"/>
              </a:gs>
              <a:gs pos="0">
                <a:srgbClr val="C00000"/>
              </a:gs>
            </a:gsLst>
            <a:lin ang="2700000" scaled="1"/>
          </a:gradFill>
          <a:ln w="19050">
            <a:gradFill flip="none" rotWithShape="1"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2700000" scaled="1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 flipH="1">
            <a:off x="7222204" y="2039705"/>
            <a:ext cx="934206" cy="934206"/>
          </a:xfrm>
          <a:prstGeom prst="ellipse">
            <a:avLst/>
          </a:prstGeom>
          <a:noFill/>
          <a:ln w="158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7285753" y="2091477"/>
            <a:ext cx="801752" cy="801752"/>
          </a:xfrm>
          <a:prstGeom prst="ellipse">
            <a:avLst/>
          </a:prstGeom>
          <a:gradFill>
            <a:gsLst>
              <a:gs pos="100000">
                <a:srgbClr val="FF0000"/>
              </a:gs>
              <a:gs pos="0">
                <a:srgbClr val="C00000"/>
              </a:gs>
            </a:gsLst>
            <a:lin ang="2700000" scaled="1"/>
          </a:gradFill>
          <a:ln w="19050">
            <a:gradFill flip="none" rotWithShape="1"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2700000" scaled="1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 flipH="1">
            <a:off x="5717735" y="1863649"/>
            <a:ext cx="1267101" cy="1267101"/>
          </a:xfrm>
          <a:prstGeom prst="ellipse">
            <a:avLst/>
          </a:prstGeom>
          <a:noFill/>
          <a:ln w="158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783902" y="1924968"/>
            <a:ext cx="1134770" cy="1134770"/>
          </a:xfrm>
          <a:prstGeom prst="ellipse">
            <a:avLst/>
          </a:prstGeom>
          <a:gradFill>
            <a:gsLst>
              <a:gs pos="100000">
                <a:schemeClr val="bg1">
                  <a:lumMod val="97000"/>
                </a:schemeClr>
              </a:gs>
              <a:gs pos="0">
                <a:schemeClr val="bg1">
                  <a:lumMod val="80000"/>
                </a:schemeClr>
              </a:gs>
            </a:gsLst>
            <a:lin ang="2700000" scaled="1"/>
          </a:gra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700000" scaled="1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736781" y="1656372"/>
            <a:ext cx="1670736" cy="1670736"/>
            <a:chOff x="4982374" y="2208496"/>
            <a:chExt cx="2227648" cy="2227648"/>
          </a:xfrm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椭圆 15"/>
            <p:cNvSpPr/>
            <p:nvPr/>
          </p:nvSpPr>
          <p:spPr>
            <a:xfrm>
              <a:off x="4982374" y="2208496"/>
              <a:ext cx="2227648" cy="2227648"/>
            </a:xfrm>
            <a:prstGeom prst="ellipse">
              <a:avLst/>
            </a:prstGeom>
            <a:gradFill>
              <a:gsLst>
                <a:gs pos="0">
                  <a:schemeClr val="bg1">
                    <a:lumMod val="97000"/>
                  </a:schemeClr>
                </a:gs>
                <a:gs pos="100000">
                  <a:schemeClr val="bg1">
                    <a:lumMod val="76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7" name="Group 35"/>
            <p:cNvGrpSpPr>
              <a:grpSpLocks noChangeAspect="1"/>
            </p:cNvGrpSpPr>
            <p:nvPr/>
          </p:nvGrpSpPr>
          <p:grpSpPr bwMode="auto">
            <a:xfrm>
              <a:off x="5112459" y="2218471"/>
              <a:ext cx="2016983" cy="1955861"/>
              <a:chOff x="3477" y="1809"/>
              <a:chExt cx="726" cy="704"/>
            </a:xfrm>
            <a:noFill/>
          </p:grpSpPr>
          <p:sp>
            <p:nvSpPr>
              <p:cNvPr id="18" name="Freeform 36"/>
              <p:cNvSpPr>
                <a:spLocks/>
              </p:cNvSpPr>
              <p:nvPr/>
            </p:nvSpPr>
            <p:spPr bwMode="auto">
              <a:xfrm>
                <a:off x="3928" y="1833"/>
                <a:ext cx="15" cy="12"/>
              </a:xfrm>
              <a:custGeom>
                <a:avLst/>
                <a:gdLst>
                  <a:gd name="T0" fmla="*/ 5 w 6"/>
                  <a:gd name="T1" fmla="*/ 0 h 5"/>
                  <a:gd name="T2" fmla="*/ 0 w 6"/>
                  <a:gd name="T3" fmla="*/ 0 h 5"/>
                  <a:gd name="T4" fmla="*/ 0 w 6"/>
                  <a:gd name="T5" fmla="*/ 3 h 5"/>
                  <a:gd name="T6" fmla="*/ 0 w 6"/>
                  <a:gd name="T7" fmla="*/ 4 h 5"/>
                  <a:gd name="T8" fmla="*/ 0 w 6"/>
                  <a:gd name="T9" fmla="*/ 5 h 5"/>
                  <a:gd name="T10" fmla="*/ 1 w 6"/>
                  <a:gd name="T11" fmla="*/ 5 h 5"/>
                  <a:gd name="T12" fmla="*/ 5 w 6"/>
                  <a:gd name="T13" fmla="*/ 5 h 5"/>
                  <a:gd name="T14" fmla="*/ 6 w 6"/>
                  <a:gd name="T15" fmla="*/ 5 h 5"/>
                  <a:gd name="T16" fmla="*/ 6 w 6"/>
                  <a:gd name="T17" fmla="*/ 5 h 5"/>
                  <a:gd name="T18" fmla="*/ 6 w 6"/>
                  <a:gd name="T19" fmla="*/ 5 h 5"/>
                  <a:gd name="T20" fmla="*/ 6 w 6"/>
                  <a:gd name="T21" fmla="*/ 4 h 5"/>
                  <a:gd name="T22" fmla="*/ 6 w 6"/>
                  <a:gd name="T23" fmla="*/ 3 h 5"/>
                  <a:gd name="T24" fmla="*/ 6 w 6"/>
                  <a:gd name="T25" fmla="*/ 3 h 5"/>
                  <a:gd name="T26" fmla="*/ 5 w 6"/>
                  <a:gd name="T27" fmla="*/ 2 h 5"/>
                  <a:gd name="T28" fmla="*/ 5 w 6"/>
                  <a:gd name="T29" fmla="*/ 2 h 5"/>
                  <a:gd name="T30" fmla="*/ 5 w 6"/>
                  <a:gd name="T31" fmla="*/ 1 h 5"/>
                  <a:gd name="T32" fmla="*/ 5 w 6"/>
                  <a:gd name="T3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" h="5">
                    <a:moveTo>
                      <a:pt x="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 w="12700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Freeform 37"/>
              <p:cNvSpPr>
                <a:spLocks/>
              </p:cNvSpPr>
              <p:nvPr/>
            </p:nvSpPr>
            <p:spPr bwMode="auto">
              <a:xfrm>
                <a:off x="3928" y="1840"/>
                <a:ext cx="34" cy="33"/>
              </a:xfrm>
              <a:custGeom>
                <a:avLst/>
                <a:gdLst>
                  <a:gd name="T0" fmla="*/ 7 w 14"/>
                  <a:gd name="T1" fmla="*/ 0 h 14"/>
                  <a:gd name="T2" fmla="*/ 6 w 14"/>
                  <a:gd name="T3" fmla="*/ 0 h 14"/>
                  <a:gd name="T4" fmla="*/ 6 w 14"/>
                  <a:gd name="T5" fmla="*/ 1 h 14"/>
                  <a:gd name="T6" fmla="*/ 6 w 14"/>
                  <a:gd name="T7" fmla="*/ 2 h 14"/>
                  <a:gd name="T8" fmla="*/ 6 w 14"/>
                  <a:gd name="T9" fmla="*/ 2 h 14"/>
                  <a:gd name="T10" fmla="*/ 6 w 14"/>
                  <a:gd name="T11" fmla="*/ 2 h 14"/>
                  <a:gd name="T12" fmla="*/ 5 w 14"/>
                  <a:gd name="T13" fmla="*/ 3 h 14"/>
                  <a:gd name="T14" fmla="*/ 5 w 14"/>
                  <a:gd name="T15" fmla="*/ 3 h 14"/>
                  <a:gd name="T16" fmla="*/ 4 w 14"/>
                  <a:gd name="T17" fmla="*/ 3 h 14"/>
                  <a:gd name="T18" fmla="*/ 4 w 14"/>
                  <a:gd name="T19" fmla="*/ 3 h 14"/>
                  <a:gd name="T20" fmla="*/ 3 w 14"/>
                  <a:gd name="T21" fmla="*/ 3 h 14"/>
                  <a:gd name="T22" fmla="*/ 3 w 14"/>
                  <a:gd name="T23" fmla="*/ 4 h 14"/>
                  <a:gd name="T24" fmla="*/ 3 w 14"/>
                  <a:gd name="T25" fmla="*/ 4 h 14"/>
                  <a:gd name="T26" fmla="*/ 3 w 14"/>
                  <a:gd name="T27" fmla="*/ 4 h 14"/>
                  <a:gd name="T28" fmla="*/ 3 w 14"/>
                  <a:gd name="T29" fmla="*/ 4 h 14"/>
                  <a:gd name="T30" fmla="*/ 2 w 14"/>
                  <a:gd name="T31" fmla="*/ 4 h 14"/>
                  <a:gd name="T32" fmla="*/ 1 w 14"/>
                  <a:gd name="T33" fmla="*/ 4 h 14"/>
                  <a:gd name="T34" fmla="*/ 0 w 14"/>
                  <a:gd name="T35" fmla="*/ 5 h 14"/>
                  <a:gd name="T36" fmla="*/ 0 w 14"/>
                  <a:gd name="T37" fmla="*/ 6 h 14"/>
                  <a:gd name="T38" fmla="*/ 0 w 14"/>
                  <a:gd name="T39" fmla="*/ 6 h 14"/>
                  <a:gd name="T40" fmla="*/ 0 w 14"/>
                  <a:gd name="T41" fmla="*/ 9 h 14"/>
                  <a:gd name="T42" fmla="*/ 1 w 14"/>
                  <a:gd name="T43" fmla="*/ 9 h 14"/>
                  <a:gd name="T44" fmla="*/ 1 w 14"/>
                  <a:gd name="T45" fmla="*/ 9 h 14"/>
                  <a:gd name="T46" fmla="*/ 1 w 14"/>
                  <a:gd name="T47" fmla="*/ 9 h 14"/>
                  <a:gd name="T48" fmla="*/ 1 w 14"/>
                  <a:gd name="T49" fmla="*/ 9 h 14"/>
                  <a:gd name="T50" fmla="*/ 1 w 14"/>
                  <a:gd name="T51" fmla="*/ 11 h 14"/>
                  <a:gd name="T52" fmla="*/ 2 w 14"/>
                  <a:gd name="T53" fmla="*/ 11 h 14"/>
                  <a:gd name="T54" fmla="*/ 3 w 14"/>
                  <a:gd name="T55" fmla="*/ 11 h 14"/>
                  <a:gd name="T56" fmla="*/ 3 w 14"/>
                  <a:gd name="T57" fmla="*/ 11 h 14"/>
                  <a:gd name="T58" fmla="*/ 3 w 14"/>
                  <a:gd name="T59" fmla="*/ 11 h 14"/>
                  <a:gd name="T60" fmla="*/ 3 w 14"/>
                  <a:gd name="T61" fmla="*/ 13 h 14"/>
                  <a:gd name="T62" fmla="*/ 5 w 14"/>
                  <a:gd name="T63" fmla="*/ 13 h 14"/>
                  <a:gd name="T64" fmla="*/ 6 w 14"/>
                  <a:gd name="T65" fmla="*/ 14 h 14"/>
                  <a:gd name="T66" fmla="*/ 7 w 14"/>
                  <a:gd name="T67" fmla="*/ 14 h 14"/>
                  <a:gd name="T68" fmla="*/ 9 w 14"/>
                  <a:gd name="T69" fmla="*/ 13 h 14"/>
                  <a:gd name="T70" fmla="*/ 10 w 14"/>
                  <a:gd name="T71" fmla="*/ 13 h 14"/>
                  <a:gd name="T72" fmla="*/ 10 w 14"/>
                  <a:gd name="T73" fmla="*/ 12 h 14"/>
                  <a:gd name="T74" fmla="*/ 11 w 14"/>
                  <a:gd name="T75" fmla="*/ 12 h 14"/>
                  <a:gd name="T76" fmla="*/ 12 w 14"/>
                  <a:gd name="T77" fmla="*/ 12 h 14"/>
                  <a:gd name="T78" fmla="*/ 13 w 14"/>
                  <a:gd name="T79" fmla="*/ 8 h 14"/>
                  <a:gd name="T80" fmla="*/ 13 w 14"/>
                  <a:gd name="T81" fmla="*/ 7 h 14"/>
                  <a:gd name="T82" fmla="*/ 12 w 14"/>
                  <a:gd name="T83" fmla="*/ 5 h 14"/>
                  <a:gd name="T84" fmla="*/ 12 w 14"/>
                  <a:gd name="T85" fmla="*/ 5 h 14"/>
                  <a:gd name="T86" fmla="*/ 12 w 14"/>
                  <a:gd name="T87" fmla="*/ 5 h 14"/>
                  <a:gd name="T88" fmla="*/ 13 w 14"/>
                  <a:gd name="T89" fmla="*/ 4 h 14"/>
                  <a:gd name="T90" fmla="*/ 13 w 14"/>
                  <a:gd name="T91" fmla="*/ 2 h 14"/>
                  <a:gd name="T92" fmla="*/ 13 w 14"/>
                  <a:gd name="T93" fmla="*/ 2 h 14"/>
                  <a:gd name="T94" fmla="*/ 12 w 14"/>
                  <a:gd name="T95" fmla="*/ 2 h 14"/>
                  <a:gd name="T96" fmla="*/ 12 w 14"/>
                  <a:gd name="T97" fmla="*/ 1 h 14"/>
                  <a:gd name="T98" fmla="*/ 11 w 14"/>
                  <a:gd name="T99" fmla="*/ 1 h 14"/>
                  <a:gd name="T100" fmla="*/ 8 w 14"/>
                  <a:gd name="T101" fmla="*/ 0 h 14"/>
                  <a:gd name="T102" fmla="*/ 8 w 14"/>
                  <a:gd name="T103" fmla="*/ 0 h 14"/>
                  <a:gd name="T104" fmla="*/ 7 w 14"/>
                  <a:gd name="T105" fmla="*/ 0 h 14"/>
                  <a:gd name="T106" fmla="*/ 7 w 14"/>
                  <a:gd name="T107" fmla="*/ 0 h 14"/>
                  <a:gd name="T108" fmla="*/ 7 w 14"/>
                  <a:gd name="T10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4" h="14">
                    <a:moveTo>
                      <a:pt x="7" y="0"/>
                    </a:moveTo>
                    <a:cubicBezTo>
                      <a:pt x="7" y="0"/>
                      <a:pt x="6" y="0"/>
                      <a:pt x="6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2"/>
                      <a:pt x="3" y="12"/>
                      <a:pt x="3" y="13"/>
                    </a:cubicBezTo>
                    <a:cubicBezTo>
                      <a:pt x="4" y="13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8" y="14"/>
                      <a:pt x="9" y="13"/>
                      <a:pt x="9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3" y="11"/>
                      <a:pt x="14" y="9"/>
                      <a:pt x="13" y="8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3" y="5"/>
                      <a:pt x="13" y="5"/>
                      <a:pt x="13" y="4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0" y="0"/>
                      <a:pt x="9" y="0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grpFill/>
              <a:ln w="12700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Freeform 38"/>
              <p:cNvSpPr>
                <a:spLocks/>
              </p:cNvSpPr>
              <p:nvPr/>
            </p:nvSpPr>
            <p:spPr bwMode="auto">
              <a:xfrm>
                <a:off x="3959" y="1847"/>
                <a:ext cx="22" cy="19"/>
              </a:xfrm>
              <a:custGeom>
                <a:avLst/>
                <a:gdLst>
                  <a:gd name="T0" fmla="*/ 4 w 9"/>
                  <a:gd name="T1" fmla="*/ 0 h 8"/>
                  <a:gd name="T2" fmla="*/ 0 w 9"/>
                  <a:gd name="T3" fmla="*/ 1 h 8"/>
                  <a:gd name="T4" fmla="*/ 0 w 9"/>
                  <a:gd name="T5" fmla="*/ 2 h 8"/>
                  <a:gd name="T6" fmla="*/ 1 w 9"/>
                  <a:gd name="T7" fmla="*/ 3 h 8"/>
                  <a:gd name="T8" fmla="*/ 2 w 9"/>
                  <a:gd name="T9" fmla="*/ 4 h 8"/>
                  <a:gd name="T10" fmla="*/ 3 w 9"/>
                  <a:gd name="T11" fmla="*/ 5 h 8"/>
                  <a:gd name="T12" fmla="*/ 3 w 9"/>
                  <a:gd name="T13" fmla="*/ 6 h 8"/>
                  <a:gd name="T14" fmla="*/ 4 w 9"/>
                  <a:gd name="T15" fmla="*/ 6 h 8"/>
                  <a:gd name="T16" fmla="*/ 4 w 9"/>
                  <a:gd name="T17" fmla="*/ 6 h 8"/>
                  <a:gd name="T18" fmla="*/ 4 w 9"/>
                  <a:gd name="T19" fmla="*/ 7 h 8"/>
                  <a:gd name="T20" fmla="*/ 4 w 9"/>
                  <a:gd name="T21" fmla="*/ 7 h 8"/>
                  <a:gd name="T22" fmla="*/ 6 w 9"/>
                  <a:gd name="T23" fmla="*/ 7 h 8"/>
                  <a:gd name="T24" fmla="*/ 6 w 9"/>
                  <a:gd name="T25" fmla="*/ 8 h 8"/>
                  <a:gd name="T26" fmla="*/ 9 w 9"/>
                  <a:gd name="T27" fmla="*/ 6 h 8"/>
                  <a:gd name="T28" fmla="*/ 9 w 9"/>
                  <a:gd name="T29" fmla="*/ 3 h 8"/>
                  <a:gd name="T30" fmla="*/ 9 w 9"/>
                  <a:gd name="T31" fmla="*/ 2 h 8"/>
                  <a:gd name="T32" fmla="*/ 9 w 9"/>
                  <a:gd name="T33" fmla="*/ 1 h 8"/>
                  <a:gd name="T34" fmla="*/ 8 w 9"/>
                  <a:gd name="T35" fmla="*/ 1 h 8"/>
                  <a:gd name="T36" fmla="*/ 7 w 9"/>
                  <a:gd name="T37" fmla="*/ 1 h 8"/>
                  <a:gd name="T38" fmla="*/ 7 w 9"/>
                  <a:gd name="T39" fmla="*/ 1 h 8"/>
                  <a:gd name="T40" fmla="*/ 7 w 9"/>
                  <a:gd name="T41" fmla="*/ 1 h 8"/>
                  <a:gd name="T42" fmla="*/ 8 w 9"/>
                  <a:gd name="T43" fmla="*/ 0 h 8"/>
                  <a:gd name="T44" fmla="*/ 7 w 9"/>
                  <a:gd name="T45" fmla="*/ 0 h 8"/>
                  <a:gd name="T46" fmla="*/ 5 w 9"/>
                  <a:gd name="T47" fmla="*/ 0 h 8"/>
                  <a:gd name="T48" fmla="*/ 4 w 9"/>
                  <a:gd name="T4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" h="8">
                    <a:moveTo>
                      <a:pt x="4" y="0"/>
                    </a:moveTo>
                    <a:cubicBezTo>
                      <a:pt x="3" y="0"/>
                      <a:pt x="1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5"/>
                      <a:pt x="3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8"/>
                      <a:pt x="8" y="7"/>
                      <a:pt x="9" y="6"/>
                    </a:cubicBezTo>
                    <a:cubicBezTo>
                      <a:pt x="9" y="5"/>
                      <a:pt x="9" y="4"/>
                      <a:pt x="9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</a:path>
                </a:pathLst>
              </a:custGeom>
              <a:grpFill/>
              <a:ln w="12700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Freeform 39"/>
              <p:cNvSpPr>
                <a:spLocks/>
              </p:cNvSpPr>
              <p:nvPr/>
            </p:nvSpPr>
            <p:spPr bwMode="auto">
              <a:xfrm>
                <a:off x="3959" y="1864"/>
                <a:ext cx="22" cy="14"/>
              </a:xfrm>
              <a:custGeom>
                <a:avLst/>
                <a:gdLst>
                  <a:gd name="T0" fmla="*/ 6 w 9"/>
                  <a:gd name="T1" fmla="*/ 0 h 6"/>
                  <a:gd name="T2" fmla="*/ 4 w 9"/>
                  <a:gd name="T3" fmla="*/ 0 h 6"/>
                  <a:gd name="T4" fmla="*/ 1 w 9"/>
                  <a:gd name="T5" fmla="*/ 0 h 6"/>
                  <a:gd name="T6" fmla="*/ 0 w 9"/>
                  <a:gd name="T7" fmla="*/ 1 h 6"/>
                  <a:gd name="T8" fmla="*/ 0 w 9"/>
                  <a:gd name="T9" fmla="*/ 2 h 6"/>
                  <a:gd name="T10" fmla="*/ 0 w 9"/>
                  <a:gd name="T11" fmla="*/ 2 h 6"/>
                  <a:gd name="T12" fmla="*/ 0 w 9"/>
                  <a:gd name="T13" fmla="*/ 5 h 6"/>
                  <a:gd name="T14" fmla="*/ 3 w 9"/>
                  <a:gd name="T15" fmla="*/ 5 h 6"/>
                  <a:gd name="T16" fmla="*/ 3 w 9"/>
                  <a:gd name="T17" fmla="*/ 6 h 6"/>
                  <a:gd name="T18" fmla="*/ 8 w 9"/>
                  <a:gd name="T19" fmla="*/ 6 h 6"/>
                  <a:gd name="T20" fmla="*/ 8 w 9"/>
                  <a:gd name="T21" fmla="*/ 6 h 6"/>
                  <a:gd name="T22" fmla="*/ 9 w 9"/>
                  <a:gd name="T23" fmla="*/ 6 h 6"/>
                  <a:gd name="T24" fmla="*/ 9 w 9"/>
                  <a:gd name="T25" fmla="*/ 5 h 6"/>
                  <a:gd name="T26" fmla="*/ 9 w 9"/>
                  <a:gd name="T27" fmla="*/ 5 h 6"/>
                  <a:gd name="T28" fmla="*/ 9 w 9"/>
                  <a:gd name="T29" fmla="*/ 3 h 6"/>
                  <a:gd name="T30" fmla="*/ 7 w 9"/>
                  <a:gd name="T31" fmla="*/ 2 h 6"/>
                  <a:gd name="T32" fmla="*/ 7 w 9"/>
                  <a:gd name="T33" fmla="*/ 2 h 6"/>
                  <a:gd name="T34" fmla="*/ 7 w 9"/>
                  <a:gd name="T35" fmla="*/ 2 h 6"/>
                  <a:gd name="T36" fmla="*/ 6 w 9"/>
                  <a:gd name="T37" fmla="*/ 2 h 6"/>
                  <a:gd name="T38" fmla="*/ 6 w 9"/>
                  <a:gd name="T39" fmla="*/ 1 h 6"/>
                  <a:gd name="T40" fmla="*/ 6 w 9"/>
                  <a:gd name="T41" fmla="*/ 1 h 6"/>
                  <a:gd name="T42" fmla="*/ 6 w 9"/>
                  <a:gd name="T4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" h="6">
                    <a:moveTo>
                      <a:pt x="6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9" y="6"/>
                      <a:pt x="9" y="6"/>
                    </a:cubicBezTo>
                    <a:cubicBezTo>
                      <a:pt x="9" y="6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4"/>
                      <a:pt x="9" y="4"/>
                      <a:pt x="9" y="3"/>
                    </a:cubicBezTo>
                    <a:cubicBezTo>
                      <a:pt x="9" y="2"/>
                      <a:pt x="8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 w="12700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Freeform 40"/>
              <p:cNvSpPr>
                <a:spLocks/>
              </p:cNvSpPr>
              <p:nvPr/>
            </p:nvSpPr>
            <p:spPr bwMode="auto">
              <a:xfrm>
                <a:off x="3764" y="1809"/>
                <a:ext cx="81" cy="57"/>
              </a:xfrm>
              <a:custGeom>
                <a:avLst/>
                <a:gdLst>
                  <a:gd name="T0" fmla="*/ 14 w 34"/>
                  <a:gd name="T1" fmla="*/ 1 h 24"/>
                  <a:gd name="T2" fmla="*/ 2 w 34"/>
                  <a:gd name="T3" fmla="*/ 2 h 24"/>
                  <a:gd name="T4" fmla="*/ 2 w 34"/>
                  <a:gd name="T5" fmla="*/ 5 h 24"/>
                  <a:gd name="T6" fmla="*/ 4 w 34"/>
                  <a:gd name="T7" fmla="*/ 6 h 24"/>
                  <a:gd name="T8" fmla="*/ 4 w 34"/>
                  <a:gd name="T9" fmla="*/ 9 h 24"/>
                  <a:gd name="T10" fmla="*/ 4 w 34"/>
                  <a:gd name="T11" fmla="*/ 12 h 24"/>
                  <a:gd name="T12" fmla="*/ 3 w 34"/>
                  <a:gd name="T13" fmla="*/ 13 h 24"/>
                  <a:gd name="T14" fmla="*/ 0 w 34"/>
                  <a:gd name="T15" fmla="*/ 15 h 24"/>
                  <a:gd name="T16" fmla="*/ 0 w 34"/>
                  <a:gd name="T17" fmla="*/ 18 h 24"/>
                  <a:gd name="T18" fmla="*/ 2 w 34"/>
                  <a:gd name="T19" fmla="*/ 20 h 24"/>
                  <a:gd name="T20" fmla="*/ 5 w 34"/>
                  <a:gd name="T21" fmla="*/ 24 h 24"/>
                  <a:gd name="T22" fmla="*/ 11 w 34"/>
                  <a:gd name="T23" fmla="*/ 24 h 24"/>
                  <a:gd name="T24" fmla="*/ 13 w 34"/>
                  <a:gd name="T25" fmla="*/ 22 h 24"/>
                  <a:gd name="T26" fmla="*/ 14 w 34"/>
                  <a:gd name="T27" fmla="*/ 19 h 24"/>
                  <a:gd name="T28" fmla="*/ 15 w 34"/>
                  <a:gd name="T29" fmla="*/ 18 h 24"/>
                  <a:gd name="T30" fmla="*/ 16 w 34"/>
                  <a:gd name="T31" fmla="*/ 18 h 24"/>
                  <a:gd name="T32" fmla="*/ 17 w 34"/>
                  <a:gd name="T33" fmla="*/ 18 h 24"/>
                  <a:gd name="T34" fmla="*/ 21 w 34"/>
                  <a:gd name="T35" fmla="*/ 17 h 24"/>
                  <a:gd name="T36" fmla="*/ 21 w 34"/>
                  <a:gd name="T37" fmla="*/ 16 h 24"/>
                  <a:gd name="T38" fmla="*/ 22 w 34"/>
                  <a:gd name="T39" fmla="*/ 16 h 24"/>
                  <a:gd name="T40" fmla="*/ 25 w 34"/>
                  <a:gd name="T41" fmla="*/ 14 h 24"/>
                  <a:gd name="T42" fmla="*/ 28 w 34"/>
                  <a:gd name="T43" fmla="*/ 14 h 24"/>
                  <a:gd name="T44" fmla="*/ 29 w 34"/>
                  <a:gd name="T45" fmla="*/ 12 h 24"/>
                  <a:gd name="T46" fmla="*/ 29 w 34"/>
                  <a:gd name="T47" fmla="*/ 12 h 24"/>
                  <a:gd name="T48" fmla="*/ 31 w 34"/>
                  <a:gd name="T49" fmla="*/ 11 h 24"/>
                  <a:gd name="T50" fmla="*/ 31 w 34"/>
                  <a:gd name="T51" fmla="*/ 9 h 24"/>
                  <a:gd name="T52" fmla="*/ 31 w 34"/>
                  <a:gd name="T53" fmla="*/ 7 h 24"/>
                  <a:gd name="T54" fmla="*/ 33 w 34"/>
                  <a:gd name="T55" fmla="*/ 5 h 24"/>
                  <a:gd name="T56" fmla="*/ 34 w 34"/>
                  <a:gd name="T57" fmla="*/ 3 h 24"/>
                  <a:gd name="T58" fmla="*/ 34 w 34"/>
                  <a:gd name="T59" fmla="*/ 2 h 24"/>
                  <a:gd name="T60" fmla="*/ 32 w 34"/>
                  <a:gd name="T61" fmla="*/ 0 h 24"/>
                  <a:gd name="T62" fmla="*/ 27 w 34"/>
                  <a:gd name="T6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4" h="24">
                    <a:moveTo>
                      <a:pt x="27" y="0"/>
                    </a:moveTo>
                    <a:cubicBezTo>
                      <a:pt x="23" y="0"/>
                      <a:pt x="18" y="0"/>
                      <a:pt x="14" y="1"/>
                    </a:cubicBezTo>
                    <a:cubicBezTo>
                      <a:pt x="10" y="1"/>
                      <a:pt x="6" y="2"/>
                      <a:pt x="3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4" y="6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5" y="10"/>
                      <a:pt x="5" y="11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2" y="14"/>
                      <a:pt x="2" y="14"/>
                      <a:pt x="1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8"/>
                      <a:pt x="0" y="19"/>
                      <a:pt x="1" y="19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3" y="21"/>
                      <a:pt x="4" y="22"/>
                      <a:pt x="5" y="23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3" y="24"/>
                      <a:pt x="13" y="23"/>
                      <a:pt x="13" y="22"/>
                    </a:cubicBezTo>
                    <a:cubicBezTo>
                      <a:pt x="13" y="22"/>
                      <a:pt x="14" y="21"/>
                      <a:pt x="14" y="21"/>
                    </a:cubicBezTo>
                    <a:cubicBezTo>
                      <a:pt x="14" y="20"/>
                      <a:pt x="14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5" y="19"/>
                      <a:pt x="15" y="19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8"/>
                      <a:pt x="21" y="18"/>
                      <a:pt x="21" y="17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1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3" y="16"/>
                      <a:pt x="23" y="16"/>
                      <a:pt x="24" y="15"/>
                    </a:cubicBezTo>
                    <a:cubicBezTo>
                      <a:pt x="24" y="15"/>
                      <a:pt x="25" y="14"/>
                      <a:pt x="25" y="14"/>
                    </a:cubicBezTo>
                    <a:cubicBezTo>
                      <a:pt x="25" y="14"/>
                      <a:pt x="26" y="14"/>
                      <a:pt x="26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9" y="14"/>
                      <a:pt x="29" y="13"/>
                      <a:pt x="29" y="12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29" y="12"/>
                      <a:pt x="29" y="12"/>
                      <a:pt x="29" y="12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2"/>
                      <a:pt x="31" y="12"/>
                      <a:pt x="31" y="11"/>
                    </a:cubicBezTo>
                    <a:cubicBezTo>
                      <a:pt x="32" y="11"/>
                      <a:pt x="32" y="10"/>
                      <a:pt x="31" y="10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1" y="8"/>
                      <a:pt x="31" y="7"/>
                      <a:pt x="31" y="7"/>
                    </a:cubicBezTo>
                    <a:cubicBezTo>
                      <a:pt x="31" y="6"/>
                      <a:pt x="31" y="6"/>
                      <a:pt x="32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34" y="5"/>
                      <a:pt x="34" y="3"/>
                      <a:pt x="34" y="3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4" y="2"/>
                      <a:pt x="34" y="2"/>
                      <a:pt x="34" y="2"/>
                    </a:cubicBezTo>
                    <a:cubicBezTo>
                      <a:pt x="34" y="1"/>
                      <a:pt x="34" y="1"/>
                      <a:pt x="33" y="1"/>
                    </a:cubicBezTo>
                    <a:cubicBezTo>
                      <a:pt x="33" y="0"/>
                      <a:pt x="33" y="0"/>
                      <a:pt x="32" y="0"/>
                    </a:cubicBezTo>
                    <a:cubicBezTo>
                      <a:pt x="32" y="0"/>
                      <a:pt x="31" y="0"/>
                      <a:pt x="31" y="0"/>
                    </a:cubicBezTo>
                    <a:cubicBezTo>
                      <a:pt x="29" y="0"/>
                      <a:pt x="28" y="0"/>
                      <a:pt x="27" y="0"/>
                    </a:cubicBezTo>
                  </a:path>
                </a:pathLst>
              </a:custGeom>
              <a:grpFill/>
              <a:ln w="12700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Freeform 41"/>
              <p:cNvSpPr>
                <a:spLocks noEditPoints="1"/>
              </p:cNvSpPr>
              <p:nvPr/>
            </p:nvSpPr>
            <p:spPr bwMode="auto">
              <a:xfrm>
                <a:off x="3902" y="1838"/>
                <a:ext cx="301" cy="585"/>
              </a:xfrm>
              <a:custGeom>
                <a:avLst/>
                <a:gdLst>
                  <a:gd name="T0" fmla="*/ 51 w 126"/>
                  <a:gd name="T1" fmla="*/ 38 h 245"/>
                  <a:gd name="T2" fmla="*/ 34 w 126"/>
                  <a:gd name="T3" fmla="*/ 3 h 245"/>
                  <a:gd name="T4" fmla="*/ 35 w 126"/>
                  <a:gd name="T5" fmla="*/ 9 h 245"/>
                  <a:gd name="T6" fmla="*/ 34 w 126"/>
                  <a:gd name="T7" fmla="*/ 18 h 245"/>
                  <a:gd name="T8" fmla="*/ 22 w 126"/>
                  <a:gd name="T9" fmla="*/ 26 h 245"/>
                  <a:gd name="T10" fmla="*/ 39 w 126"/>
                  <a:gd name="T11" fmla="*/ 42 h 245"/>
                  <a:gd name="T12" fmla="*/ 48 w 126"/>
                  <a:gd name="T13" fmla="*/ 45 h 245"/>
                  <a:gd name="T14" fmla="*/ 59 w 126"/>
                  <a:gd name="T15" fmla="*/ 54 h 245"/>
                  <a:gd name="T16" fmla="*/ 58 w 126"/>
                  <a:gd name="T17" fmla="*/ 43 h 245"/>
                  <a:gd name="T18" fmla="*/ 65 w 126"/>
                  <a:gd name="T19" fmla="*/ 49 h 245"/>
                  <a:gd name="T20" fmla="*/ 67 w 126"/>
                  <a:gd name="T21" fmla="*/ 34 h 245"/>
                  <a:gd name="T22" fmla="*/ 74 w 126"/>
                  <a:gd name="T23" fmla="*/ 44 h 245"/>
                  <a:gd name="T24" fmla="*/ 78 w 126"/>
                  <a:gd name="T25" fmla="*/ 55 h 245"/>
                  <a:gd name="T26" fmla="*/ 85 w 126"/>
                  <a:gd name="T27" fmla="*/ 56 h 245"/>
                  <a:gd name="T28" fmla="*/ 90 w 126"/>
                  <a:gd name="T29" fmla="*/ 63 h 245"/>
                  <a:gd name="T30" fmla="*/ 80 w 126"/>
                  <a:gd name="T31" fmla="*/ 65 h 245"/>
                  <a:gd name="T32" fmla="*/ 71 w 126"/>
                  <a:gd name="T33" fmla="*/ 66 h 245"/>
                  <a:gd name="T34" fmla="*/ 64 w 126"/>
                  <a:gd name="T35" fmla="*/ 63 h 245"/>
                  <a:gd name="T36" fmla="*/ 56 w 126"/>
                  <a:gd name="T37" fmla="*/ 58 h 245"/>
                  <a:gd name="T38" fmla="*/ 48 w 126"/>
                  <a:gd name="T39" fmla="*/ 53 h 245"/>
                  <a:gd name="T40" fmla="*/ 32 w 126"/>
                  <a:gd name="T41" fmla="*/ 54 h 245"/>
                  <a:gd name="T42" fmla="*/ 24 w 126"/>
                  <a:gd name="T43" fmla="*/ 58 h 245"/>
                  <a:gd name="T44" fmla="*/ 14 w 126"/>
                  <a:gd name="T45" fmla="*/ 72 h 245"/>
                  <a:gd name="T46" fmla="*/ 6 w 126"/>
                  <a:gd name="T47" fmla="*/ 80 h 245"/>
                  <a:gd name="T48" fmla="*/ 1 w 126"/>
                  <a:gd name="T49" fmla="*/ 96 h 245"/>
                  <a:gd name="T50" fmla="*/ 1 w 126"/>
                  <a:gd name="T51" fmla="*/ 109 h 245"/>
                  <a:gd name="T52" fmla="*/ 9 w 126"/>
                  <a:gd name="T53" fmla="*/ 120 h 245"/>
                  <a:gd name="T54" fmla="*/ 21 w 126"/>
                  <a:gd name="T55" fmla="*/ 132 h 245"/>
                  <a:gd name="T56" fmla="*/ 33 w 126"/>
                  <a:gd name="T57" fmla="*/ 138 h 245"/>
                  <a:gd name="T58" fmla="*/ 43 w 126"/>
                  <a:gd name="T59" fmla="*/ 139 h 245"/>
                  <a:gd name="T60" fmla="*/ 57 w 126"/>
                  <a:gd name="T61" fmla="*/ 135 h 245"/>
                  <a:gd name="T62" fmla="*/ 67 w 126"/>
                  <a:gd name="T63" fmla="*/ 140 h 245"/>
                  <a:gd name="T64" fmla="*/ 68 w 126"/>
                  <a:gd name="T65" fmla="*/ 153 h 245"/>
                  <a:gd name="T66" fmla="*/ 76 w 126"/>
                  <a:gd name="T67" fmla="*/ 168 h 245"/>
                  <a:gd name="T68" fmla="*/ 77 w 126"/>
                  <a:gd name="T69" fmla="*/ 181 h 245"/>
                  <a:gd name="T70" fmla="*/ 71 w 126"/>
                  <a:gd name="T71" fmla="*/ 194 h 245"/>
                  <a:gd name="T72" fmla="*/ 71 w 126"/>
                  <a:gd name="T73" fmla="*/ 214 h 245"/>
                  <a:gd name="T74" fmla="*/ 72 w 126"/>
                  <a:gd name="T75" fmla="*/ 234 h 245"/>
                  <a:gd name="T76" fmla="*/ 81 w 126"/>
                  <a:gd name="T77" fmla="*/ 242 h 245"/>
                  <a:gd name="T78" fmla="*/ 97 w 126"/>
                  <a:gd name="T79" fmla="*/ 232 h 245"/>
                  <a:gd name="T80" fmla="*/ 100 w 126"/>
                  <a:gd name="T81" fmla="*/ 221 h 245"/>
                  <a:gd name="T82" fmla="*/ 108 w 126"/>
                  <a:gd name="T83" fmla="*/ 206 h 245"/>
                  <a:gd name="T84" fmla="*/ 119 w 126"/>
                  <a:gd name="T85" fmla="*/ 181 h 245"/>
                  <a:gd name="T86" fmla="*/ 122 w 126"/>
                  <a:gd name="T87" fmla="*/ 158 h 245"/>
                  <a:gd name="T88" fmla="*/ 124 w 126"/>
                  <a:gd name="T89" fmla="*/ 142 h 245"/>
                  <a:gd name="T90" fmla="*/ 122 w 126"/>
                  <a:gd name="T91" fmla="*/ 116 h 245"/>
                  <a:gd name="T92" fmla="*/ 116 w 126"/>
                  <a:gd name="T93" fmla="*/ 107 h 245"/>
                  <a:gd name="T94" fmla="*/ 106 w 126"/>
                  <a:gd name="T95" fmla="*/ 90 h 245"/>
                  <a:gd name="T96" fmla="*/ 99 w 126"/>
                  <a:gd name="T97" fmla="*/ 76 h 245"/>
                  <a:gd name="T98" fmla="*/ 103 w 126"/>
                  <a:gd name="T99" fmla="*/ 82 h 245"/>
                  <a:gd name="T100" fmla="*/ 111 w 126"/>
                  <a:gd name="T101" fmla="*/ 95 h 245"/>
                  <a:gd name="T102" fmla="*/ 116 w 126"/>
                  <a:gd name="T103" fmla="*/ 105 h 245"/>
                  <a:gd name="T104" fmla="*/ 118 w 126"/>
                  <a:gd name="T105" fmla="*/ 84 h 245"/>
                  <a:gd name="T106" fmla="*/ 115 w 126"/>
                  <a:gd name="T107" fmla="*/ 77 h 245"/>
                  <a:gd name="T108" fmla="*/ 110 w 126"/>
                  <a:gd name="T109" fmla="*/ 69 h 245"/>
                  <a:gd name="T110" fmla="*/ 106 w 126"/>
                  <a:gd name="T111" fmla="*/ 62 h 245"/>
                  <a:gd name="T112" fmla="*/ 99 w 126"/>
                  <a:gd name="T113" fmla="*/ 52 h 245"/>
                  <a:gd name="T114" fmla="*/ 80 w 126"/>
                  <a:gd name="T115" fmla="*/ 31 h 245"/>
                  <a:gd name="T116" fmla="*/ 62 w 126"/>
                  <a:gd name="T117" fmla="*/ 17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6" h="245">
                    <a:moveTo>
                      <a:pt x="49" y="38"/>
                    </a:move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8" y="37"/>
                      <a:pt x="48" y="37"/>
                      <a:pt x="48" y="37"/>
                    </a:cubicBezTo>
                    <a:cubicBezTo>
                      <a:pt x="47" y="37"/>
                      <a:pt x="46" y="36"/>
                      <a:pt x="46" y="35"/>
                    </a:cubicBezTo>
                    <a:cubicBezTo>
                      <a:pt x="46" y="34"/>
                      <a:pt x="46" y="34"/>
                      <a:pt x="46" y="34"/>
                    </a:cubicBezTo>
                    <a:cubicBezTo>
                      <a:pt x="46" y="34"/>
                      <a:pt x="46" y="34"/>
                      <a:pt x="46" y="34"/>
                    </a:cubicBezTo>
                    <a:cubicBezTo>
                      <a:pt x="47" y="34"/>
                      <a:pt x="47" y="35"/>
                      <a:pt x="47" y="35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8" y="36"/>
                      <a:pt x="48" y="36"/>
                      <a:pt x="48" y="36"/>
                    </a:cubicBezTo>
                    <a:cubicBezTo>
                      <a:pt x="48" y="36"/>
                      <a:pt x="48" y="36"/>
                      <a:pt x="49" y="37"/>
                    </a:cubicBezTo>
                    <a:cubicBezTo>
                      <a:pt x="50" y="37"/>
                      <a:pt x="50" y="37"/>
                      <a:pt x="50" y="37"/>
                    </a:cubicBezTo>
                    <a:cubicBezTo>
                      <a:pt x="50" y="37"/>
                      <a:pt x="50" y="37"/>
                      <a:pt x="51" y="38"/>
                    </a:cubicBezTo>
                    <a:cubicBezTo>
                      <a:pt x="51" y="38"/>
                      <a:pt x="52" y="38"/>
                      <a:pt x="52" y="38"/>
                    </a:cubicBezTo>
                    <a:cubicBezTo>
                      <a:pt x="52" y="39"/>
                      <a:pt x="52" y="39"/>
                      <a:pt x="52" y="39"/>
                    </a:cubicBezTo>
                    <a:cubicBezTo>
                      <a:pt x="53" y="39"/>
                      <a:pt x="53" y="39"/>
                      <a:pt x="53" y="39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2" y="38"/>
                      <a:pt x="52" y="38"/>
                      <a:pt x="52" y="38"/>
                    </a:cubicBezTo>
                    <a:cubicBezTo>
                      <a:pt x="51" y="38"/>
                      <a:pt x="51" y="38"/>
                      <a:pt x="51" y="38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50" y="38"/>
                      <a:pt x="50" y="38"/>
                      <a:pt x="50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moveTo>
                      <a:pt x="34" y="0"/>
                    </a:moveTo>
                    <a:cubicBezTo>
                      <a:pt x="34" y="3"/>
                      <a:pt x="34" y="3"/>
                      <a:pt x="34" y="3"/>
                    </a:cubicBezTo>
                    <a:cubicBezTo>
                      <a:pt x="34" y="4"/>
                      <a:pt x="34" y="4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5" y="6"/>
                      <a:pt x="35" y="6"/>
                      <a:pt x="36" y="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3"/>
                      <a:pt x="35" y="14"/>
                      <a:pt x="36" y="14"/>
                    </a:cubicBezTo>
                    <a:cubicBezTo>
                      <a:pt x="37" y="15"/>
                      <a:pt x="37" y="15"/>
                      <a:pt x="38" y="15"/>
                    </a:cubicBezTo>
                    <a:cubicBezTo>
                      <a:pt x="38" y="16"/>
                      <a:pt x="38" y="16"/>
                      <a:pt x="38" y="16"/>
                    </a:cubicBezTo>
                    <a:cubicBezTo>
                      <a:pt x="38" y="16"/>
                      <a:pt x="38" y="17"/>
                      <a:pt x="39" y="17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8" y="18"/>
                      <a:pt x="38" y="18"/>
                      <a:pt x="38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3" y="18"/>
                      <a:pt x="33" y="19"/>
                      <a:pt x="32" y="19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29" y="20"/>
                      <a:pt x="29" y="20"/>
                      <a:pt x="29" y="20"/>
                    </a:cubicBezTo>
                    <a:cubicBezTo>
                      <a:pt x="28" y="20"/>
                      <a:pt x="28" y="20"/>
                      <a:pt x="28" y="21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26" y="21"/>
                      <a:pt x="25" y="21"/>
                      <a:pt x="24" y="22"/>
                    </a:cubicBezTo>
                    <a:cubicBezTo>
                      <a:pt x="24" y="23"/>
                      <a:pt x="23" y="23"/>
                      <a:pt x="23" y="24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2" y="25"/>
                      <a:pt x="22" y="26"/>
                      <a:pt x="22" y="26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1" y="31"/>
                      <a:pt x="23" y="33"/>
                      <a:pt x="25" y="34"/>
                    </a:cubicBezTo>
                    <a:cubicBezTo>
                      <a:pt x="25" y="35"/>
                      <a:pt x="26" y="36"/>
                      <a:pt x="27" y="36"/>
                    </a:cubicBezTo>
                    <a:cubicBezTo>
                      <a:pt x="29" y="39"/>
                      <a:pt x="31" y="42"/>
                      <a:pt x="31" y="45"/>
                    </a:cubicBezTo>
                    <a:cubicBezTo>
                      <a:pt x="31" y="46"/>
                      <a:pt x="31" y="46"/>
                      <a:pt x="31" y="46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4" y="46"/>
                      <a:pt x="34" y="44"/>
                      <a:pt x="34" y="43"/>
                    </a:cubicBezTo>
                    <a:cubicBezTo>
                      <a:pt x="34" y="42"/>
                      <a:pt x="34" y="42"/>
                      <a:pt x="34" y="42"/>
                    </a:cubicBezTo>
                    <a:cubicBezTo>
                      <a:pt x="35" y="42"/>
                      <a:pt x="35" y="42"/>
                      <a:pt x="35" y="42"/>
                    </a:cubicBezTo>
                    <a:cubicBezTo>
                      <a:pt x="35" y="42"/>
                      <a:pt x="35" y="42"/>
                      <a:pt x="35" y="42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9" y="42"/>
                      <a:pt x="40" y="42"/>
                      <a:pt x="40" y="41"/>
                    </a:cubicBezTo>
                    <a:cubicBezTo>
                      <a:pt x="40" y="41"/>
                      <a:pt x="41" y="40"/>
                      <a:pt x="41" y="40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2" y="40"/>
                      <a:pt x="42" y="40"/>
                      <a:pt x="42" y="41"/>
                    </a:cubicBezTo>
                    <a:cubicBezTo>
                      <a:pt x="43" y="41"/>
                      <a:pt x="43" y="41"/>
                      <a:pt x="43" y="41"/>
                    </a:cubicBezTo>
                    <a:cubicBezTo>
                      <a:pt x="43" y="41"/>
                      <a:pt x="43" y="42"/>
                      <a:pt x="44" y="42"/>
                    </a:cubicBezTo>
                    <a:cubicBezTo>
                      <a:pt x="44" y="42"/>
                      <a:pt x="44" y="42"/>
                      <a:pt x="44" y="42"/>
                    </a:cubicBezTo>
                    <a:cubicBezTo>
                      <a:pt x="44" y="42"/>
                      <a:pt x="44" y="42"/>
                      <a:pt x="44" y="42"/>
                    </a:cubicBezTo>
                    <a:cubicBezTo>
                      <a:pt x="45" y="42"/>
                      <a:pt x="45" y="42"/>
                      <a:pt x="46" y="42"/>
                    </a:cubicBezTo>
                    <a:cubicBezTo>
                      <a:pt x="46" y="42"/>
                      <a:pt x="46" y="43"/>
                      <a:pt x="46" y="43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4"/>
                      <a:pt x="47" y="45"/>
                      <a:pt x="48" y="45"/>
                    </a:cubicBezTo>
                    <a:cubicBezTo>
                      <a:pt x="48" y="45"/>
                      <a:pt x="48" y="45"/>
                      <a:pt x="48" y="45"/>
                    </a:cubicBezTo>
                    <a:cubicBezTo>
                      <a:pt x="50" y="45"/>
                      <a:pt x="50" y="45"/>
                      <a:pt x="50" y="45"/>
                    </a:cubicBezTo>
                    <a:cubicBezTo>
                      <a:pt x="50" y="45"/>
                      <a:pt x="50" y="45"/>
                      <a:pt x="50" y="45"/>
                    </a:cubicBezTo>
                    <a:cubicBezTo>
                      <a:pt x="49" y="46"/>
                      <a:pt x="49" y="46"/>
                      <a:pt x="49" y="46"/>
                    </a:cubicBezTo>
                    <a:cubicBezTo>
                      <a:pt x="51" y="46"/>
                      <a:pt x="51" y="46"/>
                      <a:pt x="51" y="46"/>
                    </a:cubicBezTo>
                    <a:cubicBezTo>
                      <a:pt x="52" y="46"/>
                      <a:pt x="52" y="46"/>
                      <a:pt x="53" y="47"/>
                    </a:cubicBezTo>
                    <a:cubicBezTo>
                      <a:pt x="54" y="47"/>
                      <a:pt x="54" y="48"/>
                      <a:pt x="54" y="48"/>
                    </a:cubicBezTo>
                    <a:cubicBezTo>
                      <a:pt x="54" y="53"/>
                      <a:pt x="54" y="53"/>
                      <a:pt x="54" y="53"/>
                    </a:cubicBezTo>
                    <a:cubicBezTo>
                      <a:pt x="55" y="53"/>
                      <a:pt x="55" y="53"/>
                      <a:pt x="55" y="53"/>
                    </a:cubicBezTo>
                    <a:cubicBezTo>
                      <a:pt x="55" y="53"/>
                      <a:pt x="55" y="53"/>
                      <a:pt x="55" y="53"/>
                    </a:cubicBezTo>
                    <a:cubicBezTo>
                      <a:pt x="55" y="53"/>
                      <a:pt x="55" y="53"/>
                      <a:pt x="55" y="53"/>
                    </a:cubicBezTo>
                    <a:cubicBezTo>
                      <a:pt x="55" y="53"/>
                      <a:pt x="55" y="53"/>
                      <a:pt x="55" y="53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9" y="55"/>
                      <a:pt x="59" y="55"/>
                      <a:pt x="59" y="55"/>
                    </a:cubicBezTo>
                    <a:cubicBezTo>
                      <a:pt x="59" y="54"/>
                      <a:pt x="59" y="54"/>
                      <a:pt x="59" y="54"/>
                    </a:cubicBezTo>
                    <a:cubicBezTo>
                      <a:pt x="59" y="53"/>
                      <a:pt x="59" y="53"/>
                      <a:pt x="59" y="53"/>
                    </a:cubicBezTo>
                    <a:cubicBezTo>
                      <a:pt x="59" y="53"/>
                      <a:pt x="59" y="53"/>
                      <a:pt x="59" y="53"/>
                    </a:cubicBezTo>
                    <a:cubicBezTo>
                      <a:pt x="60" y="52"/>
                      <a:pt x="60" y="52"/>
                      <a:pt x="60" y="51"/>
                    </a:cubicBezTo>
                    <a:cubicBezTo>
                      <a:pt x="60" y="51"/>
                      <a:pt x="60" y="51"/>
                      <a:pt x="60" y="51"/>
                    </a:cubicBezTo>
                    <a:cubicBezTo>
                      <a:pt x="60" y="45"/>
                      <a:pt x="60" y="45"/>
                      <a:pt x="60" y="45"/>
                    </a:cubicBezTo>
                    <a:cubicBezTo>
                      <a:pt x="60" y="44"/>
                      <a:pt x="59" y="44"/>
                      <a:pt x="59" y="44"/>
                    </a:cubicBezTo>
                    <a:cubicBezTo>
                      <a:pt x="59" y="44"/>
                      <a:pt x="59" y="44"/>
                      <a:pt x="59" y="44"/>
                    </a:cubicBezTo>
                    <a:cubicBezTo>
                      <a:pt x="58" y="43"/>
                      <a:pt x="57" y="43"/>
                      <a:pt x="56" y="42"/>
                    </a:cubicBezTo>
                    <a:cubicBezTo>
                      <a:pt x="57" y="42"/>
                      <a:pt x="57" y="42"/>
                      <a:pt x="57" y="42"/>
                    </a:cubicBezTo>
                    <a:cubicBezTo>
                      <a:pt x="57" y="42"/>
                      <a:pt x="57" y="42"/>
                      <a:pt x="57" y="42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58" y="42"/>
                      <a:pt x="58" y="42"/>
                      <a:pt x="58" y="42"/>
                    </a:cubicBezTo>
                    <a:cubicBezTo>
                      <a:pt x="58" y="43"/>
                      <a:pt x="58" y="43"/>
                      <a:pt x="58" y="43"/>
                    </a:cubicBezTo>
                    <a:cubicBezTo>
                      <a:pt x="59" y="43"/>
                      <a:pt x="59" y="43"/>
                      <a:pt x="59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0" y="43"/>
                      <a:pt x="60" y="43"/>
                      <a:pt x="60" y="43"/>
                    </a:cubicBezTo>
                    <a:cubicBezTo>
                      <a:pt x="61" y="43"/>
                      <a:pt x="61" y="43"/>
                      <a:pt x="61" y="43"/>
                    </a:cubicBezTo>
                    <a:cubicBezTo>
                      <a:pt x="61" y="43"/>
                      <a:pt x="61" y="43"/>
                      <a:pt x="61" y="43"/>
                    </a:cubicBezTo>
                    <a:cubicBezTo>
                      <a:pt x="61" y="43"/>
                      <a:pt x="61" y="43"/>
                      <a:pt x="61" y="43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5"/>
                      <a:pt x="62" y="46"/>
                      <a:pt x="62" y="46"/>
                    </a:cubicBezTo>
                    <a:cubicBezTo>
                      <a:pt x="63" y="47"/>
                      <a:pt x="63" y="47"/>
                      <a:pt x="63" y="47"/>
                    </a:cubicBezTo>
                    <a:cubicBezTo>
                      <a:pt x="63" y="47"/>
                      <a:pt x="63" y="47"/>
                      <a:pt x="63" y="47"/>
                    </a:cubicBezTo>
                    <a:cubicBezTo>
                      <a:pt x="63" y="47"/>
                      <a:pt x="63" y="47"/>
                      <a:pt x="63" y="47"/>
                    </a:cubicBezTo>
                    <a:cubicBezTo>
                      <a:pt x="64" y="48"/>
                      <a:pt x="64" y="48"/>
                      <a:pt x="64" y="48"/>
                    </a:cubicBezTo>
                    <a:cubicBezTo>
                      <a:pt x="65" y="48"/>
                      <a:pt x="65" y="48"/>
                      <a:pt x="65" y="49"/>
                    </a:cubicBezTo>
                    <a:cubicBezTo>
                      <a:pt x="65" y="49"/>
                      <a:pt x="65" y="49"/>
                      <a:pt x="65" y="49"/>
                    </a:cubicBezTo>
                    <a:cubicBezTo>
                      <a:pt x="65" y="49"/>
                      <a:pt x="65" y="49"/>
                      <a:pt x="65" y="49"/>
                    </a:cubicBezTo>
                    <a:cubicBezTo>
                      <a:pt x="66" y="50"/>
                      <a:pt x="66" y="50"/>
                      <a:pt x="67" y="50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7" y="50"/>
                      <a:pt x="68" y="50"/>
                      <a:pt x="69" y="49"/>
                    </a:cubicBezTo>
                    <a:cubicBezTo>
                      <a:pt x="69" y="49"/>
                      <a:pt x="69" y="49"/>
                      <a:pt x="69" y="48"/>
                    </a:cubicBezTo>
                    <a:cubicBezTo>
                      <a:pt x="69" y="48"/>
                      <a:pt x="69" y="48"/>
                      <a:pt x="69" y="48"/>
                    </a:cubicBezTo>
                    <a:cubicBezTo>
                      <a:pt x="70" y="47"/>
                      <a:pt x="70" y="46"/>
                      <a:pt x="70" y="44"/>
                    </a:cubicBezTo>
                    <a:cubicBezTo>
                      <a:pt x="70" y="42"/>
                      <a:pt x="69" y="40"/>
                      <a:pt x="67" y="38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7" y="37"/>
                      <a:pt x="66" y="37"/>
                      <a:pt x="66" y="36"/>
                    </a:cubicBezTo>
                    <a:cubicBezTo>
                      <a:pt x="66" y="36"/>
                      <a:pt x="66" y="36"/>
                      <a:pt x="66" y="36"/>
                    </a:cubicBezTo>
                    <a:cubicBezTo>
                      <a:pt x="66" y="36"/>
                      <a:pt x="66" y="35"/>
                      <a:pt x="66" y="35"/>
                    </a:cubicBezTo>
                    <a:cubicBezTo>
                      <a:pt x="67" y="34"/>
                      <a:pt x="67" y="34"/>
                      <a:pt x="67" y="34"/>
                    </a:cubicBezTo>
                    <a:cubicBezTo>
                      <a:pt x="67" y="34"/>
                      <a:pt x="67" y="34"/>
                      <a:pt x="67" y="34"/>
                    </a:cubicBezTo>
                    <a:cubicBezTo>
                      <a:pt x="68" y="34"/>
                      <a:pt x="69" y="35"/>
                      <a:pt x="70" y="35"/>
                    </a:cubicBezTo>
                    <a:cubicBezTo>
                      <a:pt x="71" y="36"/>
                      <a:pt x="71" y="36"/>
                      <a:pt x="72" y="36"/>
                    </a:cubicBezTo>
                    <a:cubicBezTo>
                      <a:pt x="73" y="37"/>
                      <a:pt x="73" y="37"/>
                      <a:pt x="73" y="37"/>
                    </a:cubicBezTo>
                    <a:cubicBezTo>
                      <a:pt x="73" y="37"/>
                      <a:pt x="74" y="37"/>
                      <a:pt x="74" y="37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4" y="38"/>
                      <a:pt x="74" y="39"/>
                      <a:pt x="75" y="39"/>
                    </a:cubicBezTo>
                    <a:cubicBezTo>
                      <a:pt x="76" y="39"/>
                      <a:pt x="76" y="39"/>
                      <a:pt x="76" y="39"/>
                    </a:cubicBezTo>
                    <a:cubicBezTo>
                      <a:pt x="76" y="40"/>
                      <a:pt x="77" y="40"/>
                      <a:pt x="78" y="41"/>
                    </a:cubicBezTo>
                    <a:cubicBezTo>
                      <a:pt x="78" y="42"/>
                      <a:pt x="78" y="42"/>
                      <a:pt x="78" y="42"/>
                    </a:cubicBezTo>
                    <a:cubicBezTo>
                      <a:pt x="78" y="42"/>
                      <a:pt x="78" y="42"/>
                      <a:pt x="79" y="43"/>
                    </a:cubicBezTo>
                    <a:cubicBezTo>
                      <a:pt x="76" y="43"/>
                      <a:pt x="76" y="43"/>
                      <a:pt x="76" y="43"/>
                    </a:cubicBezTo>
                    <a:cubicBezTo>
                      <a:pt x="75" y="43"/>
                      <a:pt x="74" y="43"/>
                      <a:pt x="74" y="44"/>
                    </a:cubicBezTo>
                    <a:cubicBezTo>
                      <a:pt x="74" y="44"/>
                      <a:pt x="74" y="44"/>
                      <a:pt x="74" y="44"/>
                    </a:cubicBezTo>
                    <a:cubicBezTo>
                      <a:pt x="74" y="44"/>
                      <a:pt x="74" y="44"/>
                      <a:pt x="74" y="44"/>
                    </a:cubicBezTo>
                    <a:cubicBezTo>
                      <a:pt x="74" y="44"/>
                      <a:pt x="74" y="44"/>
                      <a:pt x="74" y="44"/>
                    </a:cubicBezTo>
                    <a:cubicBezTo>
                      <a:pt x="74" y="44"/>
                      <a:pt x="74" y="44"/>
                      <a:pt x="74" y="44"/>
                    </a:cubicBezTo>
                    <a:cubicBezTo>
                      <a:pt x="73" y="44"/>
                      <a:pt x="73" y="44"/>
                      <a:pt x="73" y="44"/>
                    </a:cubicBezTo>
                    <a:cubicBezTo>
                      <a:pt x="73" y="45"/>
                      <a:pt x="73" y="45"/>
                      <a:pt x="73" y="45"/>
                    </a:cubicBezTo>
                    <a:cubicBezTo>
                      <a:pt x="73" y="46"/>
                      <a:pt x="73" y="48"/>
                      <a:pt x="74" y="49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74" y="50"/>
                      <a:pt x="74" y="50"/>
                      <a:pt x="7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76" y="51"/>
                      <a:pt x="76" y="51"/>
                      <a:pt x="76" y="51"/>
                    </a:cubicBezTo>
                    <a:cubicBezTo>
                      <a:pt x="76" y="51"/>
                      <a:pt x="76" y="53"/>
                      <a:pt x="77" y="53"/>
                    </a:cubicBezTo>
                    <a:cubicBezTo>
                      <a:pt x="78" y="53"/>
                      <a:pt x="78" y="53"/>
                      <a:pt x="78" y="53"/>
                    </a:cubicBezTo>
                    <a:cubicBezTo>
                      <a:pt x="78" y="53"/>
                      <a:pt x="78" y="53"/>
                      <a:pt x="78" y="53"/>
                    </a:cubicBezTo>
                    <a:cubicBezTo>
                      <a:pt x="78" y="53"/>
                      <a:pt x="78" y="53"/>
                      <a:pt x="78" y="53"/>
                    </a:cubicBezTo>
                    <a:cubicBezTo>
                      <a:pt x="78" y="55"/>
                      <a:pt x="78" y="55"/>
                      <a:pt x="78" y="55"/>
                    </a:cubicBezTo>
                    <a:cubicBezTo>
                      <a:pt x="79" y="55"/>
                      <a:pt x="79" y="55"/>
                      <a:pt x="79" y="55"/>
                    </a:cubicBezTo>
                    <a:cubicBezTo>
                      <a:pt x="80" y="55"/>
                      <a:pt x="80" y="55"/>
                      <a:pt x="81" y="55"/>
                    </a:cubicBezTo>
                    <a:cubicBezTo>
                      <a:pt x="81" y="56"/>
                      <a:pt x="82" y="56"/>
                      <a:pt x="83" y="56"/>
                    </a:cubicBezTo>
                    <a:cubicBezTo>
                      <a:pt x="84" y="56"/>
                      <a:pt x="84" y="56"/>
                      <a:pt x="84" y="56"/>
                    </a:cubicBezTo>
                    <a:cubicBezTo>
                      <a:pt x="85" y="56"/>
                      <a:pt x="85" y="56"/>
                      <a:pt x="85" y="56"/>
                    </a:cubicBezTo>
                    <a:cubicBezTo>
                      <a:pt x="85" y="55"/>
                      <a:pt x="85" y="55"/>
                      <a:pt x="85" y="55"/>
                    </a:cubicBezTo>
                    <a:cubicBezTo>
                      <a:pt x="85" y="55"/>
                      <a:pt x="85" y="55"/>
                      <a:pt x="85" y="55"/>
                    </a:cubicBezTo>
                    <a:cubicBezTo>
                      <a:pt x="85" y="55"/>
                      <a:pt x="85" y="55"/>
                      <a:pt x="85" y="55"/>
                    </a:cubicBezTo>
                    <a:cubicBezTo>
                      <a:pt x="85" y="55"/>
                      <a:pt x="85" y="55"/>
                      <a:pt x="85" y="55"/>
                    </a:cubicBezTo>
                    <a:cubicBezTo>
                      <a:pt x="85" y="55"/>
                      <a:pt x="85" y="55"/>
                      <a:pt x="85" y="55"/>
                    </a:cubicBezTo>
                    <a:cubicBezTo>
                      <a:pt x="85" y="55"/>
                      <a:pt x="85" y="55"/>
                      <a:pt x="85" y="55"/>
                    </a:cubicBezTo>
                    <a:cubicBezTo>
                      <a:pt x="85" y="55"/>
                      <a:pt x="86" y="55"/>
                      <a:pt x="86" y="55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5" y="56"/>
                      <a:pt x="85" y="56"/>
                      <a:pt x="85" y="56"/>
                    </a:cubicBezTo>
                    <a:cubicBezTo>
                      <a:pt x="86" y="56"/>
                      <a:pt x="86" y="56"/>
                      <a:pt x="86" y="56"/>
                    </a:cubicBezTo>
                    <a:cubicBezTo>
                      <a:pt x="87" y="56"/>
                      <a:pt x="87" y="56"/>
                      <a:pt x="87" y="56"/>
                    </a:cubicBezTo>
                    <a:cubicBezTo>
                      <a:pt x="87" y="56"/>
                      <a:pt x="87" y="56"/>
                      <a:pt x="87" y="56"/>
                    </a:cubicBezTo>
                    <a:cubicBezTo>
                      <a:pt x="87" y="57"/>
                      <a:pt x="87" y="57"/>
                      <a:pt x="87" y="57"/>
                    </a:cubicBezTo>
                    <a:cubicBezTo>
                      <a:pt x="87" y="59"/>
                      <a:pt x="87" y="59"/>
                      <a:pt x="87" y="59"/>
                    </a:cubicBezTo>
                    <a:cubicBezTo>
                      <a:pt x="87" y="59"/>
                      <a:pt x="87" y="59"/>
                      <a:pt x="87" y="59"/>
                    </a:cubicBezTo>
                    <a:cubicBezTo>
                      <a:pt x="87" y="59"/>
                      <a:pt x="87" y="60"/>
                      <a:pt x="88" y="60"/>
                    </a:cubicBezTo>
                    <a:cubicBezTo>
                      <a:pt x="88" y="60"/>
                      <a:pt x="88" y="60"/>
                      <a:pt x="88" y="60"/>
                    </a:cubicBezTo>
                    <a:cubicBezTo>
                      <a:pt x="88" y="60"/>
                      <a:pt x="88" y="60"/>
                      <a:pt x="88" y="60"/>
                    </a:cubicBezTo>
                    <a:cubicBezTo>
                      <a:pt x="88" y="62"/>
                      <a:pt x="88" y="62"/>
                      <a:pt x="88" y="62"/>
                    </a:cubicBezTo>
                    <a:cubicBezTo>
                      <a:pt x="88" y="62"/>
                      <a:pt x="88" y="62"/>
                      <a:pt x="88" y="62"/>
                    </a:cubicBezTo>
                    <a:cubicBezTo>
                      <a:pt x="88" y="63"/>
                      <a:pt x="88" y="63"/>
                      <a:pt x="88" y="63"/>
                    </a:cubicBezTo>
                    <a:cubicBezTo>
                      <a:pt x="89" y="63"/>
                      <a:pt x="89" y="63"/>
                      <a:pt x="89" y="63"/>
                    </a:cubicBezTo>
                    <a:cubicBezTo>
                      <a:pt x="90" y="63"/>
                      <a:pt x="90" y="63"/>
                      <a:pt x="90" y="63"/>
                    </a:cubicBezTo>
                    <a:cubicBezTo>
                      <a:pt x="90" y="65"/>
                      <a:pt x="90" y="65"/>
                      <a:pt x="90" y="65"/>
                    </a:cubicBezTo>
                    <a:cubicBezTo>
                      <a:pt x="90" y="65"/>
                      <a:pt x="90" y="65"/>
                      <a:pt x="90" y="65"/>
                    </a:cubicBezTo>
                    <a:cubicBezTo>
                      <a:pt x="90" y="66"/>
                      <a:pt x="89" y="66"/>
                      <a:pt x="89" y="66"/>
                    </a:cubicBezTo>
                    <a:cubicBezTo>
                      <a:pt x="88" y="66"/>
                      <a:pt x="88" y="66"/>
                      <a:pt x="88" y="66"/>
                    </a:cubicBezTo>
                    <a:cubicBezTo>
                      <a:pt x="87" y="65"/>
                      <a:pt x="87" y="65"/>
                      <a:pt x="87" y="65"/>
                    </a:cubicBezTo>
                    <a:cubicBezTo>
                      <a:pt x="87" y="67"/>
                      <a:pt x="87" y="67"/>
                      <a:pt x="87" y="67"/>
                    </a:cubicBezTo>
                    <a:cubicBezTo>
                      <a:pt x="87" y="67"/>
                      <a:pt x="86" y="67"/>
                      <a:pt x="86" y="67"/>
                    </a:cubicBezTo>
                    <a:cubicBezTo>
                      <a:pt x="85" y="67"/>
                      <a:pt x="85" y="67"/>
                      <a:pt x="85" y="67"/>
                    </a:cubicBezTo>
                    <a:cubicBezTo>
                      <a:pt x="85" y="66"/>
                      <a:pt x="85" y="66"/>
                      <a:pt x="85" y="66"/>
                    </a:cubicBezTo>
                    <a:cubicBezTo>
                      <a:pt x="84" y="66"/>
                      <a:pt x="83" y="66"/>
                      <a:pt x="83" y="66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0" y="66"/>
                      <a:pt x="80" y="66"/>
                      <a:pt x="80" y="66"/>
                    </a:cubicBezTo>
                    <a:cubicBezTo>
                      <a:pt x="80" y="65"/>
                      <a:pt x="80" y="65"/>
                      <a:pt x="80" y="65"/>
                    </a:cubicBezTo>
                    <a:cubicBezTo>
                      <a:pt x="80" y="64"/>
                      <a:pt x="80" y="64"/>
                      <a:pt x="80" y="64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79" y="64"/>
                      <a:pt x="79" y="64"/>
                      <a:pt x="78" y="64"/>
                    </a:cubicBezTo>
                    <a:cubicBezTo>
                      <a:pt x="78" y="63"/>
                      <a:pt x="77" y="63"/>
                      <a:pt x="77" y="63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6" y="64"/>
                      <a:pt x="76" y="64"/>
                      <a:pt x="76" y="64"/>
                    </a:cubicBezTo>
                    <a:cubicBezTo>
                      <a:pt x="76" y="65"/>
                      <a:pt x="76" y="66"/>
                      <a:pt x="75" y="67"/>
                    </a:cubicBezTo>
                    <a:cubicBezTo>
                      <a:pt x="75" y="67"/>
                      <a:pt x="75" y="67"/>
                      <a:pt x="74" y="67"/>
                    </a:cubicBezTo>
                    <a:cubicBezTo>
                      <a:pt x="74" y="67"/>
                      <a:pt x="74" y="67"/>
                      <a:pt x="74" y="67"/>
                    </a:cubicBezTo>
                    <a:cubicBezTo>
                      <a:pt x="73" y="67"/>
                      <a:pt x="73" y="67"/>
                      <a:pt x="73" y="67"/>
                    </a:cubicBezTo>
                    <a:cubicBezTo>
                      <a:pt x="73" y="67"/>
                      <a:pt x="73" y="67"/>
                      <a:pt x="73" y="67"/>
                    </a:cubicBezTo>
                    <a:cubicBezTo>
                      <a:pt x="72" y="67"/>
                      <a:pt x="72" y="67"/>
                      <a:pt x="72" y="67"/>
                    </a:cubicBezTo>
                    <a:cubicBezTo>
                      <a:pt x="72" y="66"/>
                      <a:pt x="72" y="66"/>
                      <a:pt x="72" y="66"/>
                    </a:cubicBezTo>
                    <a:cubicBezTo>
                      <a:pt x="71" y="66"/>
                      <a:pt x="71" y="66"/>
                      <a:pt x="71" y="66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70" y="66"/>
                      <a:pt x="70" y="66"/>
                      <a:pt x="70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6"/>
                      <a:pt x="69" y="66"/>
                      <a:pt x="69" y="66"/>
                    </a:cubicBezTo>
                    <a:cubicBezTo>
                      <a:pt x="69" y="65"/>
                      <a:pt x="69" y="65"/>
                      <a:pt x="69" y="65"/>
                    </a:cubicBezTo>
                    <a:cubicBezTo>
                      <a:pt x="69" y="64"/>
                      <a:pt x="69" y="64"/>
                      <a:pt x="69" y="64"/>
                    </a:cubicBezTo>
                    <a:cubicBezTo>
                      <a:pt x="68" y="64"/>
                      <a:pt x="68" y="64"/>
                      <a:pt x="68" y="64"/>
                    </a:cubicBezTo>
                    <a:cubicBezTo>
                      <a:pt x="68" y="64"/>
                      <a:pt x="67" y="64"/>
                      <a:pt x="67" y="64"/>
                    </a:cubicBezTo>
                    <a:cubicBezTo>
                      <a:pt x="67" y="64"/>
                      <a:pt x="67" y="64"/>
                      <a:pt x="67" y="64"/>
                    </a:cubicBezTo>
                    <a:cubicBezTo>
                      <a:pt x="67" y="64"/>
                      <a:pt x="67" y="64"/>
                      <a:pt x="67" y="64"/>
                    </a:cubicBezTo>
                    <a:cubicBezTo>
                      <a:pt x="68" y="63"/>
                      <a:pt x="68" y="63"/>
                      <a:pt x="68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6" y="63"/>
                      <a:pt x="66" y="63"/>
                      <a:pt x="66" y="63"/>
                    </a:cubicBezTo>
                    <a:cubicBezTo>
                      <a:pt x="65" y="63"/>
                      <a:pt x="65" y="63"/>
                      <a:pt x="64" y="63"/>
                    </a:cubicBezTo>
                    <a:cubicBezTo>
                      <a:pt x="63" y="63"/>
                      <a:pt x="63" y="63"/>
                      <a:pt x="63" y="63"/>
                    </a:cubicBezTo>
                    <a:cubicBezTo>
                      <a:pt x="63" y="63"/>
                      <a:pt x="63" y="63"/>
                      <a:pt x="63" y="63"/>
                    </a:cubicBezTo>
                    <a:cubicBezTo>
                      <a:pt x="63" y="62"/>
                      <a:pt x="63" y="62"/>
                      <a:pt x="63" y="62"/>
                    </a:cubicBezTo>
                    <a:cubicBezTo>
                      <a:pt x="63" y="61"/>
                      <a:pt x="63" y="61"/>
                      <a:pt x="63" y="61"/>
                    </a:cubicBezTo>
                    <a:cubicBezTo>
                      <a:pt x="62" y="61"/>
                      <a:pt x="62" y="61"/>
                      <a:pt x="62" y="61"/>
                    </a:cubicBezTo>
                    <a:cubicBezTo>
                      <a:pt x="61" y="61"/>
                      <a:pt x="61" y="61"/>
                      <a:pt x="61" y="61"/>
                    </a:cubicBezTo>
                    <a:cubicBezTo>
                      <a:pt x="61" y="61"/>
                      <a:pt x="60" y="61"/>
                      <a:pt x="60" y="61"/>
                    </a:cubicBezTo>
                    <a:cubicBezTo>
                      <a:pt x="59" y="61"/>
                      <a:pt x="59" y="61"/>
                      <a:pt x="58" y="61"/>
                    </a:cubicBezTo>
                    <a:cubicBezTo>
                      <a:pt x="58" y="61"/>
                      <a:pt x="58" y="61"/>
                      <a:pt x="58" y="61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57" y="61"/>
                      <a:pt x="57" y="60"/>
                      <a:pt x="57" y="60"/>
                    </a:cubicBezTo>
                    <a:cubicBezTo>
                      <a:pt x="58" y="59"/>
                      <a:pt x="58" y="59"/>
                      <a:pt x="58" y="59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6" y="58"/>
                      <a:pt x="56" y="58"/>
                      <a:pt x="56" y="58"/>
                    </a:cubicBezTo>
                    <a:cubicBezTo>
                      <a:pt x="56" y="56"/>
                      <a:pt x="56" y="56"/>
                      <a:pt x="56" y="56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4" y="56"/>
                      <a:pt x="54" y="56"/>
                      <a:pt x="54" y="56"/>
                    </a:cubicBezTo>
                    <a:cubicBezTo>
                      <a:pt x="54" y="55"/>
                      <a:pt x="54" y="55"/>
                      <a:pt x="54" y="55"/>
                    </a:cubicBezTo>
                    <a:cubicBezTo>
                      <a:pt x="55" y="55"/>
                      <a:pt x="55" y="54"/>
                      <a:pt x="54" y="54"/>
                    </a:cubicBezTo>
                    <a:cubicBezTo>
                      <a:pt x="54" y="53"/>
                      <a:pt x="53" y="53"/>
                      <a:pt x="52" y="53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51" y="51"/>
                      <a:pt x="51" y="51"/>
                      <a:pt x="51" y="51"/>
                    </a:cubicBezTo>
                    <a:cubicBezTo>
                      <a:pt x="49" y="51"/>
                      <a:pt x="48" y="52"/>
                      <a:pt x="48" y="53"/>
                    </a:cubicBezTo>
                    <a:cubicBezTo>
                      <a:pt x="47" y="54"/>
                      <a:pt x="47" y="54"/>
                      <a:pt x="46" y="54"/>
                    </a:cubicBezTo>
                    <a:cubicBezTo>
                      <a:pt x="46" y="54"/>
                      <a:pt x="46" y="54"/>
                      <a:pt x="46" y="54"/>
                    </a:cubicBezTo>
                    <a:cubicBezTo>
                      <a:pt x="46" y="54"/>
                      <a:pt x="45" y="54"/>
                      <a:pt x="44" y="54"/>
                    </a:cubicBezTo>
                    <a:cubicBezTo>
                      <a:pt x="44" y="53"/>
                      <a:pt x="43" y="53"/>
                      <a:pt x="43" y="53"/>
                    </a:cubicBezTo>
                    <a:cubicBezTo>
                      <a:pt x="41" y="53"/>
                      <a:pt x="40" y="53"/>
                      <a:pt x="39" y="53"/>
                    </a:cubicBezTo>
                    <a:cubicBezTo>
                      <a:pt x="39" y="53"/>
                      <a:pt x="38" y="53"/>
                      <a:pt x="38" y="53"/>
                    </a:cubicBezTo>
                    <a:cubicBezTo>
                      <a:pt x="37" y="53"/>
                      <a:pt x="37" y="53"/>
                      <a:pt x="36" y="53"/>
                    </a:cubicBezTo>
                    <a:cubicBezTo>
                      <a:pt x="35" y="53"/>
                      <a:pt x="35" y="53"/>
                      <a:pt x="35" y="53"/>
                    </a:cubicBezTo>
                    <a:cubicBezTo>
                      <a:pt x="35" y="54"/>
                      <a:pt x="35" y="54"/>
                      <a:pt x="35" y="54"/>
                    </a:cubicBezTo>
                    <a:cubicBezTo>
                      <a:pt x="35" y="54"/>
                      <a:pt x="35" y="54"/>
                      <a:pt x="35" y="54"/>
                    </a:cubicBezTo>
                    <a:cubicBezTo>
                      <a:pt x="35" y="54"/>
                      <a:pt x="35" y="54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33" y="54"/>
                      <a:pt x="33" y="54"/>
                      <a:pt x="33" y="54"/>
                    </a:cubicBezTo>
                    <a:cubicBezTo>
                      <a:pt x="32" y="54"/>
                      <a:pt x="32" y="54"/>
                      <a:pt x="32" y="54"/>
                    </a:cubicBezTo>
                    <a:cubicBezTo>
                      <a:pt x="32" y="55"/>
                      <a:pt x="32" y="55"/>
                      <a:pt x="32" y="55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2" y="56"/>
                      <a:pt x="32" y="56"/>
                      <a:pt x="31" y="56"/>
                    </a:cubicBezTo>
                    <a:cubicBezTo>
                      <a:pt x="31" y="56"/>
                      <a:pt x="30" y="56"/>
                      <a:pt x="30" y="56"/>
                    </a:cubicBezTo>
                    <a:cubicBezTo>
                      <a:pt x="29" y="56"/>
                      <a:pt x="29" y="56"/>
                      <a:pt x="29" y="56"/>
                    </a:cubicBezTo>
                    <a:cubicBezTo>
                      <a:pt x="29" y="55"/>
                      <a:pt x="28" y="55"/>
                      <a:pt x="27" y="55"/>
                    </a:cubicBezTo>
                    <a:cubicBezTo>
                      <a:pt x="27" y="55"/>
                      <a:pt x="27" y="55"/>
                      <a:pt x="26" y="56"/>
                    </a:cubicBezTo>
                    <a:cubicBezTo>
                      <a:pt x="26" y="56"/>
                      <a:pt x="26" y="56"/>
                      <a:pt x="26" y="56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26" y="56"/>
                      <a:pt x="26" y="56"/>
                      <a:pt x="26" y="56"/>
                    </a:cubicBezTo>
                    <a:cubicBezTo>
                      <a:pt x="26" y="56"/>
                      <a:pt x="25" y="56"/>
                      <a:pt x="24" y="57"/>
                    </a:cubicBezTo>
                    <a:cubicBezTo>
                      <a:pt x="24" y="57"/>
                      <a:pt x="24" y="57"/>
                      <a:pt x="24" y="58"/>
                    </a:cubicBezTo>
                    <a:cubicBezTo>
                      <a:pt x="24" y="58"/>
                      <a:pt x="24" y="58"/>
                      <a:pt x="24" y="58"/>
                    </a:cubicBezTo>
                    <a:cubicBezTo>
                      <a:pt x="24" y="58"/>
                      <a:pt x="24" y="58"/>
                      <a:pt x="24" y="58"/>
                    </a:cubicBezTo>
                    <a:cubicBezTo>
                      <a:pt x="23" y="60"/>
                      <a:pt x="22" y="60"/>
                      <a:pt x="21" y="60"/>
                    </a:cubicBezTo>
                    <a:cubicBezTo>
                      <a:pt x="20" y="60"/>
                      <a:pt x="20" y="60"/>
                      <a:pt x="20" y="61"/>
                    </a:cubicBezTo>
                    <a:cubicBezTo>
                      <a:pt x="20" y="61"/>
                      <a:pt x="20" y="61"/>
                      <a:pt x="20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7" y="62"/>
                      <a:pt x="17" y="64"/>
                      <a:pt x="17" y="65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17" y="66"/>
                      <a:pt x="16" y="67"/>
                      <a:pt x="16" y="67"/>
                    </a:cubicBezTo>
                    <a:cubicBezTo>
                      <a:pt x="15" y="67"/>
                      <a:pt x="15" y="67"/>
                      <a:pt x="15" y="67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6" y="70"/>
                      <a:pt x="16" y="71"/>
                      <a:pt x="15" y="71"/>
                    </a:cubicBezTo>
                    <a:cubicBezTo>
                      <a:pt x="15" y="72"/>
                      <a:pt x="14" y="72"/>
                      <a:pt x="14" y="72"/>
                    </a:cubicBezTo>
                    <a:cubicBezTo>
                      <a:pt x="13" y="72"/>
                      <a:pt x="13" y="72"/>
                      <a:pt x="13" y="72"/>
                    </a:cubicBezTo>
                    <a:cubicBezTo>
                      <a:pt x="13" y="72"/>
                      <a:pt x="13" y="72"/>
                      <a:pt x="13" y="72"/>
                    </a:cubicBezTo>
                    <a:cubicBezTo>
                      <a:pt x="12" y="71"/>
                      <a:pt x="12" y="71"/>
                      <a:pt x="12" y="71"/>
                    </a:cubicBezTo>
                    <a:cubicBezTo>
                      <a:pt x="11" y="71"/>
                      <a:pt x="11" y="72"/>
                      <a:pt x="11" y="72"/>
                    </a:cubicBezTo>
                    <a:cubicBezTo>
                      <a:pt x="11" y="73"/>
                      <a:pt x="11" y="73"/>
                      <a:pt x="11" y="73"/>
                    </a:cubicBezTo>
                    <a:cubicBezTo>
                      <a:pt x="10" y="73"/>
                      <a:pt x="10" y="73"/>
                      <a:pt x="10" y="73"/>
                    </a:cubicBezTo>
                    <a:cubicBezTo>
                      <a:pt x="10" y="73"/>
                      <a:pt x="10" y="73"/>
                      <a:pt x="10" y="73"/>
                    </a:cubicBezTo>
                    <a:cubicBezTo>
                      <a:pt x="10" y="73"/>
                      <a:pt x="10" y="73"/>
                      <a:pt x="10" y="73"/>
                    </a:cubicBezTo>
                    <a:cubicBezTo>
                      <a:pt x="9" y="73"/>
                      <a:pt x="9" y="73"/>
                      <a:pt x="9" y="73"/>
                    </a:cubicBezTo>
                    <a:cubicBezTo>
                      <a:pt x="9" y="73"/>
                      <a:pt x="8" y="73"/>
                      <a:pt x="8" y="73"/>
                    </a:cubicBezTo>
                    <a:cubicBezTo>
                      <a:pt x="8" y="74"/>
                      <a:pt x="8" y="74"/>
                      <a:pt x="8" y="74"/>
                    </a:cubicBezTo>
                    <a:cubicBezTo>
                      <a:pt x="7" y="75"/>
                      <a:pt x="7" y="77"/>
                      <a:pt x="7" y="78"/>
                    </a:cubicBezTo>
                    <a:cubicBezTo>
                      <a:pt x="7" y="79"/>
                      <a:pt x="7" y="79"/>
                      <a:pt x="7" y="79"/>
                    </a:cubicBezTo>
                    <a:cubicBezTo>
                      <a:pt x="6" y="79"/>
                      <a:pt x="6" y="80"/>
                      <a:pt x="6" y="80"/>
                    </a:cubicBezTo>
                    <a:cubicBezTo>
                      <a:pt x="6" y="80"/>
                      <a:pt x="6" y="80"/>
                      <a:pt x="6" y="80"/>
                    </a:cubicBezTo>
                    <a:cubicBezTo>
                      <a:pt x="5" y="80"/>
                      <a:pt x="5" y="80"/>
                      <a:pt x="5" y="80"/>
                    </a:cubicBezTo>
                    <a:cubicBezTo>
                      <a:pt x="5" y="83"/>
                      <a:pt x="5" y="83"/>
                      <a:pt x="5" y="83"/>
                    </a:cubicBezTo>
                    <a:cubicBezTo>
                      <a:pt x="5" y="84"/>
                      <a:pt x="5" y="85"/>
                      <a:pt x="4" y="85"/>
                    </a:cubicBezTo>
                    <a:cubicBezTo>
                      <a:pt x="3" y="86"/>
                      <a:pt x="3" y="86"/>
                      <a:pt x="3" y="86"/>
                    </a:cubicBezTo>
                    <a:cubicBezTo>
                      <a:pt x="2" y="86"/>
                      <a:pt x="2" y="86"/>
                      <a:pt x="2" y="86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2" y="87"/>
                      <a:pt x="2" y="88"/>
                      <a:pt x="2" y="88"/>
                    </a:cubicBezTo>
                    <a:cubicBezTo>
                      <a:pt x="2" y="89"/>
                      <a:pt x="2" y="89"/>
                      <a:pt x="1" y="90"/>
                    </a:cubicBezTo>
                    <a:cubicBezTo>
                      <a:pt x="1" y="90"/>
                      <a:pt x="1" y="90"/>
                      <a:pt x="0" y="90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0" y="94"/>
                      <a:pt x="0" y="95"/>
                      <a:pt x="0" y="96"/>
                    </a:cubicBezTo>
                    <a:cubicBezTo>
                      <a:pt x="1" y="96"/>
                      <a:pt x="1" y="96"/>
                      <a:pt x="1" y="96"/>
                    </a:cubicBezTo>
                    <a:cubicBezTo>
                      <a:pt x="1" y="97"/>
                      <a:pt x="1" y="97"/>
                      <a:pt x="1" y="97"/>
                    </a:cubicBezTo>
                    <a:cubicBezTo>
                      <a:pt x="1" y="97"/>
                      <a:pt x="1" y="98"/>
                      <a:pt x="2" y="98"/>
                    </a:cubicBezTo>
                    <a:cubicBezTo>
                      <a:pt x="2" y="98"/>
                      <a:pt x="2" y="98"/>
                      <a:pt x="2" y="98"/>
                    </a:cubicBezTo>
                    <a:cubicBezTo>
                      <a:pt x="2" y="98"/>
                      <a:pt x="2" y="98"/>
                      <a:pt x="2" y="98"/>
                    </a:cubicBezTo>
                    <a:cubicBezTo>
                      <a:pt x="2" y="99"/>
                      <a:pt x="2" y="99"/>
                      <a:pt x="2" y="99"/>
                    </a:cubicBezTo>
                    <a:cubicBezTo>
                      <a:pt x="2" y="99"/>
                      <a:pt x="2" y="99"/>
                      <a:pt x="2" y="99"/>
                    </a:cubicBezTo>
                    <a:cubicBezTo>
                      <a:pt x="2" y="100"/>
                      <a:pt x="3" y="100"/>
                      <a:pt x="4" y="101"/>
                    </a:cubicBezTo>
                    <a:cubicBezTo>
                      <a:pt x="4" y="101"/>
                      <a:pt x="4" y="101"/>
                      <a:pt x="4" y="101"/>
                    </a:cubicBezTo>
                    <a:cubicBezTo>
                      <a:pt x="4" y="101"/>
                      <a:pt x="4" y="101"/>
                      <a:pt x="4" y="101"/>
                    </a:cubicBezTo>
                    <a:cubicBezTo>
                      <a:pt x="4" y="101"/>
                      <a:pt x="4" y="102"/>
                      <a:pt x="4" y="102"/>
                    </a:cubicBezTo>
                    <a:cubicBezTo>
                      <a:pt x="4" y="103"/>
                      <a:pt x="4" y="103"/>
                      <a:pt x="4" y="103"/>
                    </a:cubicBezTo>
                    <a:cubicBezTo>
                      <a:pt x="4" y="104"/>
                      <a:pt x="4" y="105"/>
                      <a:pt x="3" y="106"/>
                    </a:cubicBezTo>
                    <a:cubicBezTo>
                      <a:pt x="3" y="106"/>
                      <a:pt x="3" y="107"/>
                      <a:pt x="2" y="107"/>
                    </a:cubicBezTo>
                    <a:cubicBezTo>
                      <a:pt x="2" y="108"/>
                      <a:pt x="1" y="108"/>
                      <a:pt x="1" y="109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2" y="112"/>
                      <a:pt x="2" y="112"/>
                      <a:pt x="2" y="112"/>
                    </a:cubicBezTo>
                    <a:cubicBezTo>
                      <a:pt x="2" y="112"/>
                      <a:pt x="2" y="112"/>
                      <a:pt x="2" y="112"/>
                    </a:cubicBezTo>
                    <a:cubicBezTo>
                      <a:pt x="2" y="112"/>
                      <a:pt x="2" y="113"/>
                      <a:pt x="3" y="113"/>
                    </a:cubicBezTo>
                    <a:cubicBezTo>
                      <a:pt x="4" y="114"/>
                      <a:pt x="4" y="114"/>
                      <a:pt x="4" y="114"/>
                    </a:cubicBezTo>
                    <a:cubicBezTo>
                      <a:pt x="4" y="114"/>
                      <a:pt x="4" y="115"/>
                      <a:pt x="5" y="116"/>
                    </a:cubicBezTo>
                    <a:cubicBezTo>
                      <a:pt x="5" y="116"/>
                      <a:pt x="5" y="116"/>
                      <a:pt x="5" y="116"/>
                    </a:cubicBezTo>
                    <a:cubicBezTo>
                      <a:pt x="5" y="117"/>
                      <a:pt x="5" y="117"/>
                      <a:pt x="6" y="118"/>
                    </a:cubicBezTo>
                    <a:cubicBezTo>
                      <a:pt x="6" y="118"/>
                      <a:pt x="7" y="118"/>
                      <a:pt x="7" y="118"/>
                    </a:cubicBezTo>
                    <a:cubicBezTo>
                      <a:pt x="7" y="119"/>
                      <a:pt x="7" y="119"/>
                      <a:pt x="7" y="119"/>
                    </a:cubicBezTo>
                    <a:cubicBezTo>
                      <a:pt x="8" y="119"/>
                      <a:pt x="9" y="120"/>
                      <a:pt x="9" y="120"/>
                    </a:cubicBezTo>
                    <a:cubicBezTo>
                      <a:pt x="11" y="121"/>
                      <a:pt x="11" y="123"/>
                      <a:pt x="11" y="125"/>
                    </a:cubicBezTo>
                    <a:cubicBezTo>
                      <a:pt x="11" y="125"/>
                      <a:pt x="11" y="125"/>
                      <a:pt x="11" y="125"/>
                    </a:cubicBezTo>
                    <a:cubicBezTo>
                      <a:pt x="11" y="126"/>
                      <a:pt x="11" y="129"/>
                      <a:pt x="13" y="129"/>
                    </a:cubicBezTo>
                    <a:cubicBezTo>
                      <a:pt x="13" y="129"/>
                      <a:pt x="13" y="129"/>
                      <a:pt x="13" y="129"/>
                    </a:cubicBezTo>
                    <a:cubicBezTo>
                      <a:pt x="14" y="129"/>
                      <a:pt x="14" y="129"/>
                      <a:pt x="14" y="129"/>
                    </a:cubicBezTo>
                    <a:cubicBezTo>
                      <a:pt x="14" y="129"/>
                      <a:pt x="14" y="129"/>
                      <a:pt x="14" y="129"/>
                    </a:cubicBezTo>
                    <a:cubicBezTo>
                      <a:pt x="14" y="131"/>
                      <a:pt x="14" y="131"/>
                      <a:pt x="14" y="131"/>
                    </a:cubicBezTo>
                    <a:cubicBezTo>
                      <a:pt x="15" y="131"/>
                      <a:pt x="15" y="131"/>
                      <a:pt x="15" y="131"/>
                    </a:cubicBezTo>
                    <a:cubicBezTo>
                      <a:pt x="16" y="131"/>
                      <a:pt x="16" y="131"/>
                      <a:pt x="16" y="131"/>
                    </a:cubicBezTo>
                    <a:cubicBezTo>
                      <a:pt x="18" y="131"/>
                      <a:pt x="18" y="131"/>
                      <a:pt x="18" y="131"/>
                    </a:cubicBezTo>
                    <a:cubicBezTo>
                      <a:pt x="18" y="131"/>
                      <a:pt x="18" y="132"/>
                      <a:pt x="20" y="132"/>
                    </a:cubicBezTo>
                    <a:cubicBezTo>
                      <a:pt x="20" y="132"/>
                      <a:pt x="20" y="132"/>
                      <a:pt x="20" y="132"/>
                    </a:cubicBezTo>
                    <a:cubicBezTo>
                      <a:pt x="20" y="132"/>
                      <a:pt x="20" y="132"/>
                      <a:pt x="20" y="132"/>
                    </a:cubicBezTo>
                    <a:cubicBezTo>
                      <a:pt x="21" y="132"/>
                      <a:pt x="21" y="132"/>
                      <a:pt x="21" y="132"/>
                    </a:cubicBezTo>
                    <a:cubicBezTo>
                      <a:pt x="21" y="132"/>
                      <a:pt x="21" y="132"/>
                      <a:pt x="21" y="132"/>
                    </a:cubicBezTo>
                    <a:cubicBezTo>
                      <a:pt x="21" y="132"/>
                      <a:pt x="21" y="132"/>
                      <a:pt x="21" y="132"/>
                    </a:cubicBezTo>
                    <a:cubicBezTo>
                      <a:pt x="21" y="133"/>
                      <a:pt x="21" y="134"/>
                      <a:pt x="22" y="134"/>
                    </a:cubicBezTo>
                    <a:cubicBezTo>
                      <a:pt x="22" y="134"/>
                      <a:pt x="22" y="134"/>
                      <a:pt x="22" y="134"/>
                    </a:cubicBezTo>
                    <a:cubicBezTo>
                      <a:pt x="22" y="135"/>
                      <a:pt x="23" y="136"/>
                      <a:pt x="24" y="136"/>
                    </a:cubicBezTo>
                    <a:cubicBezTo>
                      <a:pt x="25" y="136"/>
                      <a:pt x="26" y="137"/>
                      <a:pt x="26" y="137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8"/>
                      <a:pt x="27" y="138"/>
                      <a:pt x="27" y="138"/>
                    </a:cubicBezTo>
                    <a:cubicBezTo>
                      <a:pt x="27" y="139"/>
                      <a:pt x="28" y="139"/>
                      <a:pt x="28" y="139"/>
                    </a:cubicBezTo>
                    <a:cubicBezTo>
                      <a:pt x="30" y="139"/>
                      <a:pt x="30" y="139"/>
                      <a:pt x="30" y="139"/>
                    </a:cubicBezTo>
                    <a:cubicBezTo>
                      <a:pt x="30" y="138"/>
                      <a:pt x="30" y="138"/>
                      <a:pt x="30" y="138"/>
                    </a:cubicBezTo>
                    <a:cubicBezTo>
                      <a:pt x="30" y="138"/>
                      <a:pt x="30" y="138"/>
                      <a:pt x="30" y="138"/>
                    </a:cubicBezTo>
                    <a:cubicBezTo>
                      <a:pt x="31" y="138"/>
                      <a:pt x="31" y="138"/>
                      <a:pt x="32" y="138"/>
                    </a:cubicBezTo>
                    <a:cubicBezTo>
                      <a:pt x="33" y="138"/>
                      <a:pt x="33" y="138"/>
                      <a:pt x="33" y="138"/>
                    </a:cubicBezTo>
                    <a:cubicBezTo>
                      <a:pt x="33" y="137"/>
                      <a:pt x="33" y="137"/>
                      <a:pt x="33" y="137"/>
                    </a:cubicBezTo>
                    <a:cubicBezTo>
                      <a:pt x="33" y="137"/>
                      <a:pt x="33" y="137"/>
                      <a:pt x="33" y="137"/>
                    </a:cubicBezTo>
                    <a:cubicBezTo>
                      <a:pt x="33" y="137"/>
                      <a:pt x="34" y="136"/>
                      <a:pt x="34" y="136"/>
                    </a:cubicBezTo>
                    <a:cubicBezTo>
                      <a:pt x="34" y="136"/>
                      <a:pt x="35" y="137"/>
                      <a:pt x="35" y="137"/>
                    </a:cubicBezTo>
                    <a:cubicBezTo>
                      <a:pt x="35" y="137"/>
                      <a:pt x="35" y="137"/>
                      <a:pt x="35" y="137"/>
                    </a:cubicBezTo>
                    <a:cubicBezTo>
                      <a:pt x="35" y="137"/>
                      <a:pt x="36" y="138"/>
                      <a:pt x="37" y="138"/>
                    </a:cubicBezTo>
                    <a:cubicBezTo>
                      <a:pt x="38" y="138"/>
                      <a:pt x="38" y="138"/>
                      <a:pt x="38" y="138"/>
                    </a:cubicBezTo>
                    <a:cubicBezTo>
                      <a:pt x="38" y="138"/>
                      <a:pt x="38" y="138"/>
                      <a:pt x="38" y="138"/>
                    </a:cubicBezTo>
                    <a:cubicBezTo>
                      <a:pt x="38" y="138"/>
                      <a:pt x="38" y="138"/>
                      <a:pt x="38" y="138"/>
                    </a:cubicBezTo>
                    <a:cubicBezTo>
                      <a:pt x="39" y="138"/>
                      <a:pt x="39" y="138"/>
                      <a:pt x="39" y="139"/>
                    </a:cubicBezTo>
                    <a:cubicBezTo>
                      <a:pt x="40" y="139"/>
                      <a:pt x="41" y="139"/>
                      <a:pt x="42" y="139"/>
                    </a:cubicBezTo>
                    <a:cubicBezTo>
                      <a:pt x="42" y="139"/>
                      <a:pt x="42" y="139"/>
                      <a:pt x="42" y="139"/>
                    </a:cubicBezTo>
                    <a:cubicBezTo>
                      <a:pt x="43" y="139"/>
                      <a:pt x="43" y="139"/>
                      <a:pt x="43" y="139"/>
                    </a:cubicBezTo>
                    <a:cubicBezTo>
                      <a:pt x="43" y="139"/>
                      <a:pt x="43" y="139"/>
                      <a:pt x="43" y="139"/>
                    </a:cubicBezTo>
                    <a:cubicBezTo>
                      <a:pt x="44" y="139"/>
                      <a:pt x="44" y="139"/>
                      <a:pt x="44" y="139"/>
                    </a:cubicBezTo>
                    <a:cubicBezTo>
                      <a:pt x="46" y="139"/>
                      <a:pt x="46" y="139"/>
                      <a:pt x="46" y="138"/>
                    </a:cubicBezTo>
                    <a:cubicBezTo>
                      <a:pt x="46" y="138"/>
                      <a:pt x="46" y="138"/>
                      <a:pt x="46" y="138"/>
                    </a:cubicBezTo>
                    <a:cubicBezTo>
                      <a:pt x="46" y="138"/>
                      <a:pt x="46" y="138"/>
                      <a:pt x="46" y="138"/>
                    </a:cubicBezTo>
                    <a:cubicBezTo>
                      <a:pt x="46" y="138"/>
                      <a:pt x="46" y="138"/>
                      <a:pt x="46" y="138"/>
                    </a:cubicBezTo>
                    <a:cubicBezTo>
                      <a:pt x="47" y="138"/>
                      <a:pt x="47" y="138"/>
                      <a:pt x="47" y="138"/>
                    </a:cubicBezTo>
                    <a:cubicBezTo>
                      <a:pt x="47" y="137"/>
                      <a:pt x="47" y="137"/>
                      <a:pt x="47" y="137"/>
                    </a:cubicBezTo>
                    <a:cubicBezTo>
                      <a:pt x="47" y="136"/>
                      <a:pt x="47" y="136"/>
                      <a:pt x="48" y="135"/>
                    </a:cubicBezTo>
                    <a:cubicBezTo>
                      <a:pt x="48" y="134"/>
                      <a:pt x="48" y="134"/>
                      <a:pt x="49" y="134"/>
                    </a:cubicBezTo>
                    <a:cubicBezTo>
                      <a:pt x="49" y="134"/>
                      <a:pt x="49" y="133"/>
                      <a:pt x="50" y="133"/>
                    </a:cubicBezTo>
                    <a:cubicBezTo>
                      <a:pt x="50" y="133"/>
                      <a:pt x="50" y="133"/>
                      <a:pt x="50" y="133"/>
                    </a:cubicBezTo>
                    <a:cubicBezTo>
                      <a:pt x="51" y="133"/>
                      <a:pt x="51" y="133"/>
                      <a:pt x="51" y="133"/>
                    </a:cubicBezTo>
                    <a:cubicBezTo>
                      <a:pt x="54" y="133"/>
                      <a:pt x="54" y="133"/>
                      <a:pt x="54" y="133"/>
                    </a:cubicBezTo>
                    <a:cubicBezTo>
                      <a:pt x="55" y="133"/>
                      <a:pt x="56" y="134"/>
                      <a:pt x="57" y="135"/>
                    </a:cubicBezTo>
                    <a:cubicBezTo>
                      <a:pt x="57" y="136"/>
                      <a:pt x="57" y="136"/>
                      <a:pt x="58" y="136"/>
                    </a:cubicBezTo>
                    <a:cubicBezTo>
                      <a:pt x="59" y="136"/>
                      <a:pt x="59" y="136"/>
                      <a:pt x="59" y="136"/>
                    </a:cubicBezTo>
                    <a:cubicBezTo>
                      <a:pt x="60" y="136"/>
                      <a:pt x="60" y="136"/>
                      <a:pt x="60" y="136"/>
                    </a:cubicBezTo>
                    <a:cubicBezTo>
                      <a:pt x="60" y="136"/>
                      <a:pt x="60" y="136"/>
                      <a:pt x="60" y="136"/>
                    </a:cubicBezTo>
                    <a:cubicBezTo>
                      <a:pt x="60" y="137"/>
                      <a:pt x="60" y="137"/>
                      <a:pt x="60" y="137"/>
                    </a:cubicBezTo>
                    <a:cubicBezTo>
                      <a:pt x="60" y="138"/>
                      <a:pt x="60" y="138"/>
                      <a:pt x="60" y="138"/>
                    </a:cubicBezTo>
                    <a:cubicBezTo>
                      <a:pt x="61" y="138"/>
                      <a:pt x="61" y="138"/>
                      <a:pt x="61" y="138"/>
                    </a:cubicBezTo>
                    <a:cubicBezTo>
                      <a:pt x="61" y="138"/>
                      <a:pt x="61" y="138"/>
                      <a:pt x="61" y="138"/>
                    </a:cubicBezTo>
                    <a:cubicBezTo>
                      <a:pt x="62" y="138"/>
                      <a:pt x="62" y="138"/>
                      <a:pt x="63" y="138"/>
                    </a:cubicBezTo>
                    <a:cubicBezTo>
                      <a:pt x="64" y="138"/>
                      <a:pt x="64" y="138"/>
                      <a:pt x="64" y="138"/>
                    </a:cubicBezTo>
                    <a:cubicBezTo>
                      <a:pt x="64" y="138"/>
                      <a:pt x="64" y="138"/>
                      <a:pt x="64" y="138"/>
                    </a:cubicBezTo>
                    <a:cubicBezTo>
                      <a:pt x="64" y="139"/>
                      <a:pt x="64" y="139"/>
                      <a:pt x="64" y="139"/>
                    </a:cubicBezTo>
                    <a:cubicBezTo>
                      <a:pt x="65" y="139"/>
                      <a:pt x="65" y="139"/>
                      <a:pt x="65" y="139"/>
                    </a:cubicBezTo>
                    <a:cubicBezTo>
                      <a:pt x="66" y="139"/>
                      <a:pt x="66" y="139"/>
                      <a:pt x="67" y="140"/>
                    </a:cubicBezTo>
                    <a:cubicBezTo>
                      <a:pt x="67" y="140"/>
                      <a:pt x="68" y="140"/>
                      <a:pt x="68" y="141"/>
                    </a:cubicBezTo>
                    <a:cubicBezTo>
                      <a:pt x="69" y="141"/>
                      <a:pt x="70" y="143"/>
                      <a:pt x="70" y="144"/>
                    </a:cubicBezTo>
                    <a:cubicBezTo>
                      <a:pt x="70" y="145"/>
                      <a:pt x="70" y="145"/>
                      <a:pt x="69" y="146"/>
                    </a:cubicBezTo>
                    <a:cubicBezTo>
                      <a:pt x="69" y="147"/>
                      <a:pt x="69" y="147"/>
                      <a:pt x="69" y="147"/>
                    </a:cubicBezTo>
                    <a:cubicBezTo>
                      <a:pt x="69" y="147"/>
                      <a:pt x="69" y="148"/>
                      <a:pt x="68" y="148"/>
                    </a:cubicBezTo>
                    <a:cubicBezTo>
                      <a:pt x="68" y="149"/>
                      <a:pt x="68" y="149"/>
                      <a:pt x="68" y="149"/>
                    </a:cubicBezTo>
                    <a:cubicBezTo>
                      <a:pt x="68" y="149"/>
                      <a:pt x="68" y="149"/>
                      <a:pt x="68" y="149"/>
                    </a:cubicBezTo>
                    <a:cubicBezTo>
                      <a:pt x="67" y="149"/>
                      <a:pt x="67" y="149"/>
                      <a:pt x="67" y="149"/>
                    </a:cubicBezTo>
                    <a:cubicBezTo>
                      <a:pt x="67" y="151"/>
                      <a:pt x="67" y="151"/>
                      <a:pt x="67" y="151"/>
                    </a:cubicBezTo>
                    <a:cubicBezTo>
                      <a:pt x="67" y="152"/>
                      <a:pt x="67" y="152"/>
                      <a:pt x="67" y="152"/>
                    </a:cubicBezTo>
                    <a:cubicBezTo>
                      <a:pt x="68" y="152"/>
                      <a:pt x="68" y="152"/>
                      <a:pt x="68" y="152"/>
                    </a:cubicBezTo>
                    <a:cubicBezTo>
                      <a:pt x="68" y="152"/>
                      <a:pt x="68" y="152"/>
                      <a:pt x="68" y="152"/>
                    </a:cubicBezTo>
                    <a:cubicBezTo>
                      <a:pt x="68" y="153"/>
                      <a:pt x="68" y="153"/>
                      <a:pt x="68" y="153"/>
                    </a:cubicBezTo>
                    <a:cubicBezTo>
                      <a:pt x="68" y="153"/>
                      <a:pt x="68" y="153"/>
                      <a:pt x="68" y="153"/>
                    </a:cubicBezTo>
                    <a:cubicBezTo>
                      <a:pt x="68" y="154"/>
                      <a:pt x="68" y="154"/>
                      <a:pt x="68" y="154"/>
                    </a:cubicBezTo>
                    <a:cubicBezTo>
                      <a:pt x="68" y="154"/>
                      <a:pt x="69" y="155"/>
                      <a:pt x="70" y="155"/>
                    </a:cubicBezTo>
                    <a:cubicBezTo>
                      <a:pt x="70" y="155"/>
                      <a:pt x="70" y="155"/>
                      <a:pt x="70" y="155"/>
                    </a:cubicBezTo>
                    <a:cubicBezTo>
                      <a:pt x="70" y="156"/>
                      <a:pt x="71" y="156"/>
                      <a:pt x="71" y="157"/>
                    </a:cubicBezTo>
                    <a:cubicBezTo>
                      <a:pt x="71" y="157"/>
                      <a:pt x="71" y="157"/>
                      <a:pt x="72" y="158"/>
                    </a:cubicBezTo>
                    <a:cubicBezTo>
                      <a:pt x="72" y="159"/>
                      <a:pt x="72" y="159"/>
                      <a:pt x="73" y="160"/>
                    </a:cubicBezTo>
                    <a:cubicBezTo>
                      <a:pt x="73" y="161"/>
                      <a:pt x="73" y="161"/>
                      <a:pt x="73" y="161"/>
                    </a:cubicBezTo>
                    <a:cubicBezTo>
                      <a:pt x="73" y="161"/>
                      <a:pt x="73" y="162"/>
                      <a:pt x="73" y="162"/>
                    </a:cubicBezTo>
                    <a:cubicBezTo>
                      <a:pt x="73" y="163"/>
                      <a:pt x="73" y="163"/>
                      <a:pt x="74" y="164"/>
                    </a:cubicBezTo>
                    <a:cubicBezTo>
                      <a:pt x="75" y="164"/>
                      <a:pt x="75" y="164"/>
                      <a:pt x="75" y="164"/>
                    </a:cubicBezTo>
                    <a:cubicBezTo>
                      <a:pt x="75" y="165"/>
                      <a:pt x="75" y="165"/>
                      <a:pt x="76" y="165"/>
                    </a:cubicBezTo>
                    <a:cubicBezTo>
                      <a:pt x="76" y="165"/>
                      <a:pt x="76" y="166"/>
                      <a:pt x="76" y="166"/>
                    </a:cubicBezTo>
                    <a:cubicBezTo>
                      <a:pt x="76" y="166"/>
                      <a:pt x="76" y="166"/>
                      <a:pt x="76" y="166"/>
                    </a:cubicBezTo>
                    <a:cubicBezTo>
                      <a:pt x="76" y="167"/>
                      <a:pt x="76" y="167"/>
                      <a:pt x="76" y="168"/>
                    </a:cubicBezTo>
                    <a:cubicBezTo>
                      <a:pt x="76" y="169"/>
                      <a:pt x="76" y="169"/>
                      <a:pt x="76" y="169"/>
                    </a:cubicBezTo>
                    <a:cubicBezTo>
                      <a:pt x="76" y="169"/>
                      <a:pt x="76" y="169"/>
                      <a:pt x="76" y="169"/>
                    </a:cubicBezTo>
                    <a:cubicBezTo>
                      <a:pt x="77" y="169"/>
                      <a:pt x="77" y="169"/>
                      <a:pt x="77" y="169"/>
                    </a:cubicBezTo>
                    <a:cubicBezTo>
                      <a:pt x="77" y="169"/>
                      <a:pt x="77" y="169"/>
                      <a:pt x="77" y="169"/>
                    </a:cubicBezTo>
                    <a:cubicBezTo>
                      <a:pt x="77" y="170"/>
                      <a:pt x="77" y="170"/>
                      <a:pt x="77" y="170"/>
                    </a:cubicBezTo>
                    <a:cubicBezTo>
                      <a:pt x="77" y="170"/>
                      <a:pt x="77" y="170"/>
                      <a:pt x="77" y="170"/>
                    </a:cubicBezTo>
                    <a:cubicBezTo>
                      <a:pt x="77" y="173"/>
                      <a:pt x="77" y="173"/>
                      <a:pt x="77" y="173"/>
                    </a:cubicBezTo>
                    <a:cubicBezTo>
                      <a:pt x="77" y="174"/>
                      <a:pt x="77" y="174"/>
                      <a:pt x="77" y="174"/>
                    </a:cubicBezTo>
                    <a:cubicBezTo>
                      <a:pt x="77" y="174"/>
                      <a:pt x="77" y="176"/>
                      <a:pt x="77" y="176"/>
                    </a:cubicBezTo>
                    <a:cubicBezTo>
                      <a:pt x="77" y="176"/>
                      <a:pt x="77" y="176"/>
                      <a:pt x="77" y="176"/>
                    </a:cubicBezTo>
                    <a:cubicBezTo>
                      <a:pt x="76" y="176"/>
                      <a:pt x="76" y="176"/>
                      <a:pt x="76" y="176"/>
                    </a:cubicBezTo>
                    <a:cubicBezTo>
                      <a:pt x="76" y="181"/>
                      <a:pt x="76" y="181"/>
                      <a:pt x="76" y="181"/>
                    </a:cubicBezTo>
                    <a:cubicBezTo>
                      <a:pt x="76" y="181"/>
                      <a:pt x="76" y="181"/>
                      <a:pt x="76" y="181"/>
                    </a:cubicBezTo>
                    <a:cubicBezTo>
                      <a:pt x="77" y="181"/>
                      <a:pt x="77" y="181"/>
                      <a:pt x="77" y="181"/>
                    </a:cubicBezTo>
                    <a:cubicBezTo>
                      <a:pt x="78" y="182"/>
                      <a:pt x="78" y="182"/>
                      <a:pt x="78" y="182"/>
                    </a:cubicBezTo>
                    <a:cubicBezTo>
                      <a:pt x="77" y="182"/>
                      <a:pt x="77" y="182"/>
                      <a:pt x="77" y="183"/>
                    </a:cubicBezTo>
                    <a:cubicBezTo>
                      <a:pt x="77" y="183"/>
                      <a:pt x="77" y="183"/>
                      <a:pt x="77" y="183"/>
                    </a:cubicBezTo>
                    <a:cubicBezTo>
                      <a:pt x="77" y="183"/>
                      <a:pt x="76" y="184"/>
                      <a:pt x="76" y="184"/>
                    </a:cubicBezTo>
                    <a:cubicBezTo>
                      <a:pt x="75" y="185"/>
                      <a:pt x="75" y="185"/>
                      <a:pt x="75" y="185"/>
                    </a:cubicBezTo>
                    <a:cubicBezTo>
                      <a:pt x="74" y="186"/>
                      <a:pt x="74" y="186"/>
                      <a:pt x="74" y="187"/>
                    </a:cubicBezTo>
                    <a:cubicBezTo>
                      <a:pt x="74" y="188"/>
                      <a:pt x="74" y="188"/>
                      <a:pt x="74" y="188"/>
                    </a:cubicBezTo>
                    <a:cubicBezTo>
                      <a:pt x="74" y="188"/>
                      <a:pt x="74" y="188"/>
                      <a:pt x="74" y="188"/>
                    </a:cubicBezTo>
                    <a:cubicBezTo>
                      <a:pt x="73" y="187"/>
                      <a:pt x="73" y="187"/>
                      <a:pt x="73" y="187"/>
                    </a:cubicBezTo>
                    <a:cubicBezTo>
                      <a:pt x="73" y="193"/>
                      <a:pt x="73" y="193"/>
                      <a:pt x="73" y="193"/>
                    </a:cubicBezTo>
                    <a:cubicBezTo>
                      <a:pt x="73" y="193"/>
                      <a:pt x="73" y="193"/>
                      <a:pt x="73" y="193"/>
                    </a:cubicBezTo>
                    <a:cubicBezTo>
                      <a:pt x="72" y="193"/>
                      <a:pt x="72" y="193"/>
                      <a:pt x="72" y="193"/>
                    </a:cubicBezTo>
                    <a:cubicBezTo>
                      <a:pt x="71" y="193"/>
                      <a:pt x="71" y="193"/>
                      <a:pt x="71" y="193"/>
                    </a:cubicBezTo>
                    <a:cubicBezTo>
                      <a:pt x="71" y="194"/>
                      <a:pt x="71" y="194"/>
                      <a:pt x="71" y="194"/>
                    </a:cubicBezTo>
                    <a:cubicBezTo>
                      <a:pt x="71" y="195"/>
                      <a:pt x="71" y="195"/>
                      <a:pt x="71" y="195"/>
                    </a:cubicBezTo>
                    <a:cubicBezTo>
                      <a:pt x="70" y="196"/>
                      <a:pt x="70" y="196"/>
                      <a:pt x="70" y="196"/>
                    </a:cubicBezTo>
                    <a:cubicBezTo>
                      <a:pt x="70" y="197"/>
                      <a:pt x="70" y="197"/>
                      <a:pt x="70" y="197"/>
                    </a:cubicBezTo>
                    <a:cubicBezTo>
                      <a:pt x="70" y="198"/>
                      <a:pt x="70" y="198"/>
                      <a:pt x="70" y="198"/>
                    </a:cubicBezTo>
                    <a:cubicBezTo>
                      <a:pt x="69" y="198"/>
                      <a:pt x="69" y="198"/>
                      <a:pt x="69" y="198"/>
                    </a:cubicBezTo>
                    <a:cubicBezTo>
                      <a:pt x="68" y="197"/>
                      <a:pt x="68" y="197"/>
                      <a:pt x="68" y="197"/>
                    </a:cubicBezTo>
                    <a:cubicBezTo>
                      <a:pt x="68" y="211"/>
                      <a:pt x="68" y="211"/>
                      <a:pt x="68" y="211"/>
                    </a:cubicBezTo>
                    <a:cubicBezTo>
                      <a:pt x="69" y="211"/>
                      <a:pt x="69" y="211"/>
                      <a:pt x="69" y="211"/>
                    </a:cubicBezTo>
                    <a:cubicBezTo>
                      <a:pt x="70" y="211"/>
                      <a:pt x="70" y="211"/>
                      <a:pt x="70" y="211"/>
                    </a:cubicBezTo>
                    <a:cubicBezTo>
                      <a:pt x="70" y="211"/>
                      <a:pt x="70" y="211"/>
                      <a:pt x="70" y="211"/>
                    </a:cubicBezTo>
                    <a:cubicBezTo>
                      <a:pt x="70" y="211"/>
                      <a:pt x="70" y="211"/>
                      <a:pt x="70" y="211"/>
                    </a:cubicBezTo>
                    <a:cubicBezTo>
                      <a:pt x="70" y="212"/>
                      <a:pt x="70" y="212"/>
                      <a:pt x="70" y="212"/>
                    </a:cubicBezTo>
                    <a:cubicBezTo>
                      <a:pt x="70" y="213"/>
                      <a:pt x="70" y="213"/>
                      <a:pt x="70" y="213"/>
                    </a:cubicBezTo>
                    <a:cubicBezTo>
                      <a:pt x="70" y="213"/>
                      <a:pt x="70" y="214"/>
                      <a:pt x="71" y="214"/>
                    </a:cubicBezTo>
                    <a:cubicBezTo>
                      <a:pt x="71" y="214"/>
                      <a:pt x="71" y="214"/>
                      <a:pt x="71" y="214"/>
                    </a:cubicBezTo>
                    <a:cubicBezTo>
                      <a:pt x="71" y="214"/>
                      <a:pt x="71" y="214"/>
                      <a:pt x="71" y="214"/>
                    </a:cubicBezTo>
                    <a:cubicBezTo>
                      <a:pt x="71" y="214"/>
                      <a:pt x="71" y="214"/>
                      <a:pt x="71" y="214"/>
                    </a:cubicBezTo>
                    <a:cubicBezTo>
                      <a:pt x="71" y="214"/>
                      <a:pt x="71" y="214"/>
                      <a:pt x="71" y="214"/>
                    </a:cubicBezTo>
                    <a:cubicBezTo>
                      <a:pt x="71" y="214"/>
                      <a:pt x="71" y="214"/>
                      <a:pt x="71" y="214"/>
                    </a:cubicBezTo>
                    <a:cubicBezTo>
                      <a:pt x="71" y="214"/>
                      <a:pt x="71" y="214"/>
                      <a:pt x="71" y="214"/>
                    </a:cubicBezTo>
                    <a:cubicBezTo>
                      <a:pt x="71" y="215"/>
                      <a:pt x="71" y="215"/>
                      <a:pt x="71" y="215"/>
                    </a:cubicBezTo>
                    <a:cubicBezTo>
                      <a:pt x="71" y="217"/>
                      <a:pt x="71" y="217"/>
                      <a:pt x="71" y="218"/>
                    </a:cubicBezTo>
                    <a:cubicBezTo>
                      <a:pt x="71" y="218"/>
                      <a:pt x="71" y="218"/>
                      <a:pt x="71" y="218"/>
                    </a:cubicBezTo>
                    <a:cubicBezTo>
                      <a:pt x="70" y="217"/>
                      <a:pt x="70" y="217"/>
                      <a:pt x="70" y="217"/>
                    </a:cubicBezTo>
                    <a:cubicBezTo>
                      <a:pt x="70" y="231"/>
                      <a:pt x="70" y="231"/>
                      <a:pt x="70" y="231"/>
                    </a:cubicBezTo>
                    <a:cubicBezTo>
                      <a:pt x="70" y="231"/>
                      <a:pt x="70" y="231"/>
                      <a:pt x="70" y="231"/>
                    </a:cubicBezTo>
                    <a:cubicBezTo>
                      <a:pt x="71" y="232"/>
                      <a:pt x="71" y="232"/>
                      <a:pt x="71" y="232"/>
                    </a:cubicBezTo>
                    <a:cubicBezTo>
                      <a:pt x="72" y="232"/>
                      <a:pt x="72" y="233"/>
                      <a:pt x="72" y="234"/>
                    </a:cubicBezTo>
                    <a:cubicBezTo>
                      <a:pt x="73" y="235"/>
                      <a:pt x="73" y="236"/>
                      <a:pt x="72" y="236"/>
                    </a:cubicBezTo>
                    <a:cubicBezTo>
                      <a:pt x="72" y="237"/>
                      <a:pt x="72" y="237"/>
                      <a:pt x="71" y="238"/>
                    </a:cubicBezTo>
                    <a:cubicBezTo>
                      <a:pt x="71" y="238"/>
                      <a:pt x="70" y="238"/>
                      <a:pt x="70" y="238"/>
                    </a:cubicBezTo>
                    <a:cubicBezTo>
                      <a:pt x="69" y="239"/>
                      <a:pt x="69" y="239"/>
                      <a:pt x="69" y="239"/>
                    </a:cubicBezTo>
                    <a:cubicBezTo>
                      <a:pt x="68" y="239"/>
                      <a:pt x="68" y="239"/>
                      <a:pt x="67" y="239"/>
                    </a:cubicBezTo>
                    <a:cubicBezTo>
                      <a:pt x="67" y="240"/>
                      <a:pt x="67" y="241"/>
                      <a:pt x="67" y="242"/>
                    </a:cubicBezTo>
                    <a:cubicBezTo>
                      <a:pt x="67" y="243"/>
                      <a:pt x="67" y="243"/>
                      <a:pt x="67" y="243"/>
                    </a:cubicBezTo>
                    <a:cubicBezTo>
                      <a:pt x="67" y="243"/>
                      <a:pt x="67" y="244"/>
                      <a:pt x="68" y="245"/>
                    </a:cubicBezTo>
                    <a:cubicBezTo>
                      <a:pt x="68" y="245"/>
                      <a:pt x="69" y="245"/>
                      <a:pt x="69" y="245"/>
                    </a:cubicBezTo>
                    <a:cubicBezTo>
                      <a:pt x="70" y="245"/>
                      <a:pt x="70" y="245"/>
                      <a:pt x="71" y="245"/>
                    </a:cubicBezTo>
                    <a:cubicBezTo>
                      <a:pt x="71" y="244"/>
                      <a:pt x="71" y="244"/>
                      <a:pt x="71" y="244"/>
                    </a:cubicBezTo>
                    <a:cubicBezTo>
                      <a:pt x="72" y="244"/>
                      <a:pt x="74" y="244"/>
                      <a:pt x="75" y="244"/>
                    </a:cubicBezTo>
                    <a:cubicBezTo>
                      <a:pt x="76" y="244"/>
                      <a:pt x="76" y="244"/>
                      <a:pt x="76" y="244"/>
                    </a:cubicBezTo>
                    <a:cubicBezTo>
                      <a:pt x="78" y="244"/>
                      <a:pt x="80" y="243"/>
                      <a:pt x="81" y="242"/>
                    </a:cubicBezTo>
                    <a:cubicBezTo>
                      <a:pt x="83" y="242"/>
                      <a:pt x="83" y="242"/>
                      <a:pt x="83" y="242"/>
                    </a:cubicBezTo>
                    <a:cubicBezTo>
                      <a:pt x="83" y="242"/>
                      <a:pt x="83" y="242"/>
                      <a:pt x="83" y="242"/>
                    </a:cubicBezTo>
                    <a:cubicBezTo>
                      <a:pt x="83" y="243"/>
                      <a:pt x="83" y="243"/>
                      <a:pt x="83" y="243"/>
                    </a:cubicBezTo>
                    <a:cubicBezTo>
                      <a:pt x="84" y="243"/>
                      <a:pt x="84" y="242"/>
                      <a:pt x="85" y="242"/>
                    </a:cubicBezTo>
                    <a:cubicBezTo>
                      <a:pt x="85" y="241"/>
                      <a:pt x="85" y="241"/>
                      <a:pt x="85" y="241"/>
                    </a:cubicBezTo>
                    <a:cubicBezTo>
                      <a:pt x="85" y="240"/>
                      <a:pt x="86" y="240"/>
                      <a:pt x="87" y="240"/>
                    </a:cubicBezTo>
                    <a:cubicBezTo>
                      <a:pt x="87" y="239"/>
                      <a:pt x="87" y="239"/>
                      <a:pt x="87" y="239"/>
                    </a:cubicBezTo>
                    <a:cubicBezTo>
                      <a:pt x="87" y="239"/>
                      <a:pt x="87" y="239"/>
                      <a:pt x="87" y="239"/>
                    </a:cubicBezTo>
                    <a:cubicBezTo>
                      <a:pt x="87" y="236"/>
                      <a:pt x="88" y="234"/>
                      <a:pt x="90" y="233"/>
                    </a:cubicBezTo>
                    <a:cubicBezTo>
                      <a:pt x="90" y="233"/>
                      <a:pt x="91" y="232"/>
                      <a:pt x="93" y="232"/>
                    </a:cubicBezTo>
                    <a:cubicBezTo>
                      <a:pt x="93" y="232"/>
                      <a:pt x="93" y="232"/>
                      <a:pt x="93" y="232"/>
                    </a:cubicBezTo>
                    <a:cubicBezTo>
                      <a:pt x="94" y="232"/>
                      <a:pt x="94" y="232"/>
                      <a:pt x="95" y="232"/>
                    </a:cubicBezTo>
                    <a:cubicBezTo>
                      <a:pt x="95" y="232"/>
                      <a:pt x="95" y="232"/>
                      <a:pt x="96" y="232"/>
                    </a:cubicBezTo>
                    <a:cubicBezTo>
                      <a:pt x="96" y="232"/>
                      <a:pt x="97" y="232"/>
                      <a:pt x="97" y="232"/>
                    </a:cubicBezTo>
                    <a:cubicBezTo>
                      <a:pt x="99" y="232"/>
                      <a:pt x="99" y="231"/>
                      <a:pt x="99" y="231"/>
                    </a:cubicBezTo>
                    <a:cubicBezTo>
                      <a:pt x="99" y="230"/>
                      <a:pt x="99" y="229"/>
                      <a:pt x="99" y="229"/>
                    </a:cubicBezTo>
                    <a:cubicBezTo>
                      <a:pt x="99" y="228"/>
                      <a:pt x="99" y="228"/>
                      <a:pt x="99" y="228"/>
                    </a:cubicBezTo>
                    <a:cubicBezTo>
                      <a:pt x="99" y="226"/>
                      <a:pt x="99" y="226"/>
                      <a:pt x="99" y="226"/>
                    </a:cubicBezTo>
                    <a:cubicBezTo>
                      <a:pt x="99" y="225"/>
                      <a:pt x="99" y="225"/>
                      <a:pt x="98" y="225"/>
                    </a:cubicBezTo>
                    <a:cubicBezTo>
                      <a:pt x="98" y="224"/>
                      <a:pt x="98" y="224"/>
                      <a:pt x="98" y="224"/>
                    </a:cubicBezTo>
                    <a:cubicBezTo>
                      <a:pt x="97" y="224"/>
                      <a:pt x="98" y="223"/>
                      <a:pt x="98" y="223"/>
                    </a:cubicBezTo>
                    <a:cubicBezTo>
                      <a:pt x="98" y="222"/>
                      <a:pt x="98" y="222"/>
                      <a:pt x="98" y="222"/>
                    </a:cubicBezTo>
                    <a:cubicBezTo>
                      <a:pt x="99" y="222"/>
                      <a:pt x="99" y="222"/>
                      <a:pt x="99" y="221"/>
                    </a:cubicBezTo>
                    <a:cubicBezTo>
                      <a:pt x="99" y="221"/>
                      <a:pt x="99" y="221"/>
                      <a:pt x="99" y="221"/>
                    </a:cubicBezTo>
                    <a:cubicBezTo>
                      <a:pt x="99" y="221"/>
                      <a:pt x="99" y="221"/>
                      <a:pt x="99" y="221"/>
                    </a:cubicBezTo>
                    <a:cubicBezTo>
                      <a:pt x="99" y="221"/>
                      <a:pt x="99" y="221"/>
                      <a:pt x="99" y="221"/>
                    </a:cubicBezTo>
                    <a:cubicBezTo>
                      <a:pt x="99" y="221"/>
                      <a:pt x="99" y="221"/>
                      <a:pt x="99" y="221"/>
                    </a:cubicBezTo>
                    <a:cubicBezTo>
                      <a:pt x="100" y="221"/>
                      <a:pt x="100" y="221"/>
                      <a:pt x="100" y="221"/>
                    </a:cubicBezTo>
                    <a:cubicBezTo>
                      <a:pt x="100" y="220"/>
                      <a:pt x="100" y="220"/>
                      <a:pt x="100" y="220"/>
                    </a:cubicBezTo>
                    <a:cubicBezTo>
                      <a:pt x="100" y="219"/>
                      <a:pt x="100" y="219"/>
                      <a:pt x="100" y="219"/>
                    </a:cubicBezTo>
                    <a:cubicBezTo>
                      <a:pt x="101" y="219"/>
                      <a:pt x="101" y="219"/>
                      <a:pt x="101" y="219"/>
                    </a:cubicBezTo>
                    <a:cubicBezTo>
                      <a:pt x="101" y="219"/>
                      <a:pt x="101" y="219"/>
                      <a:pt x="101" y="219"/>
                    </a:cubicBezTo>
                    <a:cubicBezTo>
                      <a:pt x="101" y="219"/>
                      <a:pt x="102" y="219"/>
                      <a:pt x="102" y="219"/>
                    </a:cubicBezTo>
                    <a:cubicBezTo>
                      <a:pt x="103" y="219"/>
                      <a:pt x="104" y="218"/>
                      <a:pt x="105" y="216"/>
                    </a:cubicBezTo>
                    <a:cubicBezTo>
                      <a:pt x="105" y="215"/>
                      <a:pt x="105" y="213"/>
                      <a:pt x="105" y="212"/>
                    </a:cubicBezTo>
                    <a:cubicBezTo>
                      <a:pt x="105" y="211"/>
                      <a:pt x="105" y="211"/>
                      <a:pt x="105" y="211"/>
                    </a:cubicBezTo>
                    <a:cubicBezTo>
                      <a:pt x="105" y="211"/>
                      <a:pt x="105" y="210"/>
                      <a:pt x="105" y="209"/>
                    </a:cubicBezTo>
                    <a:cubicBezTo>
                      <a:pt x="105" y="209"/>
                      <a:pt x="105" y="209"/>
                      <a:pt x="105" y="209"/>
                    </a:cubicBezTo>
                    <a:cubicBezTo>
                      <a:pt x="106" y="210"/>
                      <a:pt x="106" y="210"/>
                      <a:pt x="106" y="210"/>
                    </a:cubicBezTo>
                    <a:cubicBezTo>
                      <a:pt x="106" y="208"/>
                      <a:pt x="106" y="208"/>
                      <a:pt x="106" y="208"/>
                    </a:cubicBezTo>
                    <a:cubicBezTo>
                      <a:pt x="106" y="208"/>
                      <a:pt x="106" y="207"/>
                      <a:pt x="106" y="207"/>
                    </a:cubicBezTo>
                    <a:cubicBezTo>
                      <a:pt x="107" y="206"/>
                      <a:pt x="107" y="206"/>
                      <a:pt x="108" y="206"/>
                    </a:cubicBezTo>
                    <a:cubicBezTo>
                      <a:pt x="108" y="205"/>
                      <a:pt x="108" y="205"/>
                      <a:pt x="108" y="205"/>
                    </a:cubicBezTo>
                    <a:cubicBezTo>
                      <a:pt x="109" y="205"/>
                      <a:pt x="109" y="205"/>
                      <a:pt x="110" y="204"/>
                    </a:cubicBezTo>
                    <a:cubicBezTo>
                      <a:pt x="110" y="204"/>
                      <a:pt x="110" y="203"/>
                      <a:pt x="110" y="202"/>
                    </a:cubicBezTo>
                    <a:cubicBezTo>
                      <a:pt x="110" y="201"/>
                      <a:pt x="110" y="201"/>
                      <a:pt x="110" y="201"/>
                    </a:cubicBezTo>
                    <a:cubicBezTo>
                      <a:pt x="110" y="200"/>
                      <a:pt x="110" y="200"/>
                      <a:pt x="110" y="200"/>
                    </a:cubicBezTo>
                    <a:cubicBezTo>
                      <a:pt x="111" y="199"/>
                      <a:pt x="111" y="199"/>
                      <a:pt x="112" y="198"/>
                    </a:cubicBezTo>
                    <a:cubicBezTo>
                      <a:pt x="113" y="197"/>
                      <a:pt x="114" y="196"/>
                      <a:pt x="116" y="195"/>
                    </a:cubicBezTo>
                    <a:cubicBezTo>
                      <a:pt x="116" y="194"/>
                      <a:pt x="116" y="194"/>
                      <a:pt x="117" y="194"/>
                    </a:cubicBezTo>
                    <a:cubicBezTo>
                      <a:pt x="117" y="193"/>
                      <a:pt x="118" y="193"/>
                      <a:pt x="118" y="192"/>
                    </a:cubicBezTo>
                    <a:cubicBezTo>
                      <a:pt x="118" y="191"/>
                      <a:pt x="118" y="191"/>
                      <a:pt x="118" y="190"/>
                    </a:cubicBezTo>
                    <a:cubicBezTo>
                      <a:pt x="118" y="189"/>
                      <a:pt x="118" y="189"/>
                      <a:pt x="118" y="188"/>
                    </a:cubicBezTo>
                    <a:cubicBezTo>
                      <a:pt x="117" y="187"/>
                      <a:pt x="117" y="186"/>
                      <a:pt x="118" y="185"/>
                    </a:cubicBezTo>
                    <a:cubicBezTo>
                      <a:pt x="118" y="184"/>
                      <a:pt x="118" y="182"/>
                      <a:pt x="118" y="181"/>
                    </a:cubicBezTo>
                    <a:cubicBezTo>
                      <a:pt x="119" y="181"/>
                      <a:pt x="119" y="181"/>
                      <a:pt x="119" y="181"/>
                    </a:cubicBezTo>
                    <a:cubicBezTo>
                      <a:pt x="119" y="180"/>
                      <a:pt x="119" y="180"/>
                      <a:pt x="119" y="180"/>
                    </a:cubicBezTo>
                    <a:cubicBezTo>
                      <a:pt x="119" y="179"/>
                      <a:pt x="119" y="179"/>
                      <a:pt x="119" y="179"/>
                    </a:cubicBezTo>
                    <a:cubicBezTo>
                      <a:pt x="119" y="179"/>
                      <a:pt x="119" y="179"/>
                      <a:pt x="119" y="179"/>
                    </a:cubicBezTo>
                    <a:cubicBezTo>
                      <a:pt x="119" y="179"/>
                      <a:pt x="119" y="179"/>
                      <a:pt x="119" y="179"/>
                    </a:cubicBezTo>
                    <a:cubicBezTo>
                      <a:pt x="119" y="179"/>
                      <a:pt x="119" y="179"/>
                      <a:pt x="119" y="179"/>
                    </a:cubicBezTo>
                    <a:cubicBezTo>
                      <a:pt x="120" y="180"/>
                      <a:pt x="120" y="180"/>
                      <a:pt x="120" y="180"/>
                    </a:cubicBezTo>
                    <a:cubicBezTo>
                      <a:pt x="120" y="179"/>
                      <a:pt x="120" y="179"/>
                      <a:pt x="120" y="179"/>
                    </a:cubicBezTo>
                    <a:cubicBezTo>
                      <a:pt x="121" y="176"/>
                      <a:pt x="121" y="173"/>
                      <a:pt x="120" y="171"/>
                    </a:cubicBezTo>
                    <a:cubicBezTo>
                      <a:pt x="120" y="169"/>
                      <a:pt x="120" y="168"/>
                      <a:pt x="120" y="166"/>
                    </a:cubicBezTo>
                    <a:cubicBezTo>
                      <a:pt x="120" y="164"/>
                      <a:pt x="120" y="162"/>
                      <a:pt x="121" y="161"/>
                    </a:cubicBezTo>
                    <a:cubicBezTo>
                      <a:pt x="121" y="160"/>
                      <a:pt x="121" y="159"/>
                      <a:pt x="122" y="159"/>
                    </a:cubicBezTo>
                    <a:cubicBezTo>
                      <a:pt x="122" y="159"/>
                      <a:pt x="122" y="159"/>
                      <a:pt x="122" y="159"/>
                    </a:cubicBezTo>
                    <a:cubicBezTo>
                      <a:pt x="122" y="158"/>
                      <a:pt x="122" y="158"/>
                      <a:pt x="122" y="158"/>
                    </a:cubicBezTo>
                    <a:cubicBezTo>
                      <a:pt x="122" y="158"/>
                      <a:pt x="122" y="158"/>
                      <a:pt x="122" y="158"/>
                    </a:cubicBezTo>
                    <a:cubicBezTo>
                      <a:pt x="122" y="158"/>
                      <a:pt x="122" y="158"/>
                      <a:pt x="122" y="158"/>
                    </a:cubicBezTo>
                    <a:cubicBezTo>
                      <a:pt x="123" y="158"/>
                      <a:pt x="123" y="158"/>
                      <a:pt x="123" y="158"/>
                    </a:cubicBezTo>
                    <a:cubicBezTo>
                      <a:pt x="123" y="157"/>
                      <a:pt x="123" y="157"/>
                      <a:pt x="123" y="157"/>
                    </a:cubicBezTo>
                    <a:cubicBezTo>
                      <a:pt x="123" y="156"/>
                      <a:pt x="123" y="156"/>
                      <a:pt x="123" y="156"/>
                    </a:cubicBezTo>
                    <a:cubicBezTo>
                      <a:pt x="123" y="156"/>
                      <a:pt x="123" y="155"/>
                      <a:pt x="123" y="155"/>
                    </a:cubicBezTo>
                    <a:cubicBezTo>
                      <a:pt x="124" y="155"/>
                      <a:pt x="124" y="155"/>
                      <a:pt x="124" y="155"/>
                    </a:cubicBezTo>
                    <a:cubicBezTo>
                      <a:pt x="125" y="155"/>
                      <a:pt x="125" y="155"/>
                      <a:pt x="125" y="155"/>
                    </a:cubicBezTo>
                    <a:cubicBezTo>
                      <a:pt x="125" y="150"/>
                      <a:pt x="125" y="150"/>
                      <a:pt x="125" y="150"/>
                    </a:cubicBezTo>
                    <a:cubicBezTo>
                      <a:pt x="125" y="149"/>
                      <a:pt x="124" y="149"/>
                      <a:pt x="124" y="149"/>
                    </a:cubicBezTo>
                    <a:cubicBezTo>
                      <a:pt x="124" y="149"/>
                      <a:pt x="124" y="149"/>
                      <a:pt x="124" y="149"/>
                    </a:cubicBezTo>
                    <a:cubicBezTo>
                      <a:pt x="123" y="148"/>
                      <a:pt x="123" y="148"/>
                      <a:pt x="123" y="147"/>
                    </a:cubicBezTo>
                    <a:cubicBezTo>
                      <a:pt x="123" y="146"/>
                      <a:pt x="123" y="146"/>
                      <a:pt x="123" y="146"/>
                    </a:cubicBezTo>
                    <a:cubicBezTo>
                      <a:pt x="123" y="145"/>
                      <a:pt x="123" y="145"/>
                      <a:pt x="123" y="145"/>
                    </a:cubicBezTo>
                    <a:cubicBezTo>
                      <a:pt x="123" y="144"/>
                      <a:pt x="123" y="143"/>
                      <a:pt x="124" y="142"/>
                    </a:cubicBezTo>
                    <a:cubicBezTo>
                      <a:pt x="124" y="142"/>
                      <a:pt x="124" y="142"/>
                      <a:pt x="124" y="142"/>
                    </a:cubicBezTo>
                    <a:cubicBezTo>
                      <a:pt x="124" y="142"/>
                      <a:pt x="125" y="142"/>
                      <a:pt x="125" y="141"/>
                    </a:cubicBezTo>
                    <a:cubicBezTo>
                      <a:pt x="125" y="140"/>
                      <a:pt x="125" y="140"/>
                      <a:pt x="125" y="140"/>
                    </a:cubicBezTo>
                    <a:cubicBezTo>
                      <a:pt x="125" y="139"/>
                      <a:pt x="125" y="139"/>
                      <a:pt x="125" y="138"/>
                    </a:cubicBezTo>
                    <a:cubicBezTo>
                      <a:pt x="125" y="138"/>
                      <a:pt x="125" y="137"/>
                      <a:pt x="125" y="137"/>
                    </a:cubicBezTo>
                    <a:cubicBezTo>
                      <a:pt x="125" y="136"/>
                      <a:pt x="125" y="136"/>
                      <a:pt x="125" y="135"/>
                    </a:cubicBezTo>
                    <a:cubicBezTo>
                      <a:pt x="125" y="135"/>
                      <a:pt x="125" y="135"/>
                      <a:pt x="125" y="135"/>
                    </a:cubicBezTo>
                    <a:cubicBezTo>
                      <a:pt x="126" y="135"/>
                      <a:pt x="126" y="135"/>
                      <a:pt x="126" y="135"/>
                    </a:cubicBezTo>
                    <a:cubicBezTo>
                      <a:pt x="126" y="128"/>
                      <a:pt x="126" y="128"/>
                      <a:pt x="126" y="128"/>
                    </a:cubicBezTo>
                    <a:cubicBezTo>
                      <a:pt x="126" y="127"/>
                      <a:pt x="126" y="127"/>
                      <a:pt x="126" y="127"/>
                    </a:cubicBezTo>
                    <a:cubicBezTo>
                      <a:pt x="126" y="126"/>
                      <a:pt x="126" y="125"/>
                      <a:pt x="126" y="124"/>
                    </a:cubicBezTo>
                    <a:cubicBezTo>
                      <a:pt x="125" y="123"/>
                      <a:pt x="124" y="122"/>
                      <a:pt x="122" y="121"/>
                    </a:cubicBezTo>
                    <a:cubicBezTo>
                      <a:pt x="122" y="121"/>
                      <a:pt x="122" y="120"/>
                      <a:pt x="122" y="120"/>
                    </a:cubicBezTo>
                    <a:cubicBezTo>
                      <a:pt x="122" y="116"/>
                      <a:pt x="122" y="116"/>
                      <a:pt x="122" y="116"/>
                    </a:cubicBezTo>
                    <a:cubicBezTo>
                      <a:pt x="120" y="116"/>
                      <a:pt x="120" y="116"/>
                      <a:pt x="120" y="116"/>
                    </a:cubicBezTo>
                    <a:cubicBezTo>
                      <a:pt x="120" y="116"/>
                      <a:pt x="120" y="116"/>
                      <a:pt x="120" y="116"/>
                    </a:cubicBezTo>
                    <a:cubicBezTo>
                      <a:pt x="120" y="115"/>
                      <a:pt x="120" y="115"/>
                      <a:pt x="120" y="115"/>
                    </a:cubicBezTo>
                    <a:cubicBezTo>
                      <a:pt x="120" y="115"/>
                      <a:pt x="120" y="115"/>
                      <a:pt x="120" y="115"/>
                    </a:cubicBezTo>
                    <a:cubicBezTo>
                      <a:pt x="120" y="114"/>
                      <a:pt x="120" y="114"/>
                      <a:pt x="120" y="113"/>
                    </a:cubicBezTo>
                    <a:cubicBezTo>
                      <a:pt x="119" y="113"/>
                      <a:pt x="119" y="113"/>
                      <a:pt x="119" y="113"/>
                    </a:cubicBezTo>
                    <a:cubicBezTo>
                      <a:pt x="119" y="112"/>
                      <a:pt x="119" y="112"/>
                      <a:pt x="118" y="112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1"/>
                      <a:pt x="118" y="111"/>
                      <a:pt x="118" y="111"/>
                    </a:cubicBezTo>
                    <a:cubicBezTo>
                      <a:pt x="118" y="110"/>
                      <a:pt x="118" y="109"/>
                      <a:pt x="117" y="109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6" y="109"/>
                      <a:pt x="116" y="109"/>
                      <a:pt x="116" y="109"/>
                    </a:cubicBezTo>
                    <a:cubicBezTo>
                      <a:pt x="116" y="108"/>
                      <a:pt x="116" y="108"/>
                      <a:pt x="116" y="108"/>
                    </a:cubicBezTo>
                    <a:cubicBezTo>
                      <a:pt x="116" y="107"/>
                      <a:pt x="116" y="107"/>
                      <a:pt x="116" y="107"/>
                    </a:cubicBezTo>
                    <a:cubicBezTo>
                      <a:pt x="115" y="106"/>
                      <a:pt x="115" y="106"/>
                      <a:pt x="115" y="106"/>
                    </a:cubicBezTo>
                    <a:cubicBezTo>
                      <a:pt x="114" y="105"/>
                      <a:pt x="114" y="105"/>
                      <a:pt x="114" y="105"/>
                    </a:cubicBezTo>
                    <a:cubicBezTo>
                      <a:pt x="113" y="104"/>
                      <a:pt x="113" y="104"/>
                      <a:pt x="113" y="104"/>
                    </a:cubicBezTo>
                    <a:cubicBezTo>
                      <a:pt x="112" y="102"/>
                      <a:pt x="111" y="101"/>
                      <a:pt x="112" y="98"/>
                    </a:cubicBezTo>
                    <a:cubicBezTo>
                      <a:pt x="112" y="97"/>
                      <a:pt x="112" y="97"/>
                      <a:pt x="112" y="97"/>
                    </a:cubicBezTo>
                    <a:cubicBezTo>
                      <a:pt x="111" y="97"/>
                      <a:pt x="111" y="97"/>
                      <a:pt x="111" y="97"/>
                    </a:cubicBezTo>
                    <a:cubicBezTo>
                      <a:pt x="110" y="97"/>
                      <a:pt x="110" y="97"/>
                      <a:pt x="110" y="97"/>
                    </a:cubicBezTo>
                    <a:cubicBezTo>
                      <a:pt x="110" y="96"/>
                      <a:pt x="110" y="95"/>
                      <a:pt x="109" y="94"/>
                    </a:cubicBezTo>
                    <a:cubicBezTo>
                      <a:pt x="109" y="94"/>
                      <a:pt x="109" y="94"/>
                      <a:pt x="109" y="94"/>
                    </a:cubicBezTo>
                    <a:cubicBezTo>
                      <a:pt x="108" y="93"/>
                      <a:pt x="108" y="93"/>
                      <a:pt x="108" y="92"/>
                    </a:cubicBezTo>
                    <a:cubicBezTo>
                      <a:pt x="107" y="92"/>
                      <a:pt x="107" y="91"/>
                      <a:pt x="106" y="91"/>
                    </a:cubicBezTo>
                    <a:cubicBezTo>
                      <a:pt x="106" y="91"/>
                      <a:pt x="106" y="91"/>
                      <a:pt x="106" y="91"/>
                    </a:cubicBezTo>
                    <a:cubicBezTo>
                      <a:pt x="106" y="91"/>
                      <a:pt x="106" y="90"/>
                      <a:pt x="106" y="90"/>
                    </a:cubicBezTo>
                    <a:cubicBezTo>
                      <a:pt x="106" y="90"/>
                      <a:pt x="106" y="90"/>
                      <a:pt x="106" y="90"/>
                    </a:cubicBezTo>
                    <a:cubicBezTo>
                      <a:pt x="106" y="89"/>
                      <a:pt x="106" y="89"/>
                      <a:pt x="106" y="89"/>
                    </a:cubicBezTo>
                    <a:cubicBezTo>
                      <a:pt x="105" y="89"/>
                      <a:pt x="105" y="89"/>
                      <a:pt x="105" y="89"/>
                    </a:cubicBezTo>
                    <a:cubicBezTo>
                      <a:pt x="105" y="88"/>
                      <a:pt x="105" y="88"/>
                      <a:pt x="105" y="88"/>
                    </a:cubicBezTo>
                    <a:cubicBezTo>
                      <a:pt x="105" y="88"/>
                      <a:pt x="105" y="88"/>
                      <a:pt x="105" y="88"/>
                    </a:cubicBezTo>
                    <a:cubicBezTo>
                      <a:pt x="105" y="88"/>
                      <a:pt x="105" y="88"/>
                      <a:pt x="105" y="88"/>
                    </a:cubicBezTo>
                    <a:cubicBezTo>
                      <a:pt x="104" y="88"/>
                      <a:pt x="104" y="88"/>
                      <a:pt x="104" y="88"/>
                    </a:cubicBezTo>
                    <a:cubicBezTo>
                      <a:pt x="104" y="87"/>
                      <a:pt x="104" y="87"/>
                      <a:pt x="103" y="86"/>
                    </a:cubicBezTo>
                    <a:cubicBezTo>
                      <a:pt x="102" y="84"/>
                      <a:pt x="101" y="83"/>
                      <a:pt x="100" y="81"/>
                    </a:cubicBezTo>
                    <a:cubicBezTo>
                      <a:pt x="99" y="80"/>
                      <a:pt x="99" y="80"/>
                      <a:pt x="99" y="80"/>
                    </a:cubicBezTo>
                    <a:cubicBezTo>
                      <a:pt x="98" y="78"/>
                      <a:pt x="97" y="76"/>
                      <a:pt x="95" y="75"/>
                    </a:cubicBezTo>
                    <a:cubicBezTo>
                      <a:pt x="97" y="75"/>
                      <a:pt x="97" y="75"/>
                      <a:pt x="97" y="75"/>
                    </a:cubicBezTo>
                    <a:cubicBezTo>
                      <a:pt x="97" y="74"/>
                      <a:pt x="97" y="74"/>
                      <a:pt x="97" y="74"/>
                    </a:cubicBezTo>
                    <a:cubicBezTo>
                      <a:pt x="98" y="74"/>
                      <a:pt x="98" y="75"/>
                      <a:pt x="98" y="75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100" y="76"/>
                      <a:pt x="100" y="76"/>
                      <a:pt x="100" y="76"/>
                    </a:cubicBezTo>
                    <a:cubicBezTo>
                      <a:pt x="100" y="76"/>
                      <a:pt x="100" y="76"/>
                      <a:pt x="100" y="76"/>
                    </a:cubicBezTo>
                    <a:cubicBezTo>
                      <a:pt x="100" y="76"/>
                      <a:pt x="100" y="76"/>
                      <a:pt x="100" y="76"/>
                    </a:cubicBezTo>
                    <a:cubicBezTo>
                      <a:pt x="100" y="77"/>
                      <a:pt x="100" y="77"/>
                      <a:pt x="100" y="77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101" y="78"/>
                      <a:pt x="101" y="78"/>
                      <a:pt x="101" y="78"/>
                    </a:cubicBezTo>
                    <a:cubicBezTo>
                      <a:pt x="101" y="78"/>
                      <a:pt x="101" y="79"/>
                      <a:pt x="101" y="79"/>
                    </a:cubicBezTo>
                    <a:cubicBezTo>
                      <a:pt x="101" y="82"/>
                      <a:pt x="101" y="82"/>
                      <a:pt x="101" y="82"/>
                    </a:cubicBezTo>
                    <a:cubicBezTo>
                      <a:pt x="102" y="82"/>
                      <a:pt x="102" y="82"/>
                      <a:pt x="102" y="82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2"/>
                      <a:pt x="103" y="82"/>
                      <a:pt x="103" y="82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5"/>
                      <a:pt x="104" y="85"/>
                      <a:pt x="105" y="85"/>
                    </a:cubicBezTo>
                    <a:cubicBezTo>
                      <a:pt x="105" y="85"/>
                      <a:pt x="105" y="85"/>
                      <a:pt x="105" y="85"/>
                    </a:cubicBezTo>
                    <a:cubicBezTo>
                      <a:pt x="106" y="85"/>
                      <a:pt x="106" y="86"/>
                      <a:pt x="107" y="86"/>
                    </a:cubicBezTo>
                    <a:cubicBezTo>
                      <a:pt x="107" y="87"/>
                      <a:pt x="107" y="87"/>
                      <a:pt x="107" y="88"/>
                    </a:cubicBezTo>
                    <a:cubicBezTo>
                      <a:pt x="107" y="88"/>
                      <a:pt x="107" y="89"/>
                      <a:pt x="108" y="89"/>
                    </a:cubicBezTo>
                    <a:cubicBezTo>
                      <a:pt x="108" y="89"/>
                      <a:pt x="108" y="89"/>
                      <a:pt x="108" y="89"/>
                    </a:cubicBezTo>
                    <a:cubicBezTo>
                      <a:pt x="108" y="90"/>
                      <a:pt x="108" y="90"/>
                      <a:pt x="108" y="90"/>
                    </a:cubicBezTo>
                    <a:cubicBezTo>
                      <a:pt x="108" y="90"/>
                      <a:pt x="108" y="92"/>
                      <a:pt x="110" y="92"/>
                    </a:cubicBezTo>
                    <a:cubicBezTo>
                      <a:pt x="110" y="92"/>
                      <a:pt x="110" y="92"/>
                      <a:pt x="110" y="92"/>
                    </a:cubicBezTo>
                    <a:cubicBezTo>
                      <a:pt x="110" y="92"/>
                      <a:pt x="110" y="92"/>
                      <a:pt x="110" y="92"/>
                    </a:cubicBezTo>
                    <a:cubicBezTo>
                      <a:pt x="110" y="93"/>
                      <a:pt x="110" y="93"/>
                      <a:pt x="110" y="93"/>
                    </a:cubicBezTo>
                    <a:cubicBezTo>
                      <a:pt x="110" y="93"/>
                      <a:pt x="110" y="93"/>
                      <a:pt x="110" y="93"/>
                    </a:cubicBezTo>
                    <a:cubicBezTo>
                      <a:pt x="110" y="94"/>
                      <a:pt x="110" y="95"/>
                      <a:pt x="111" y="95"/>
                    </a:cubicBezTo>
                    <a:cubicBezTo>
                      <a:pt x="111" y="95"/>
                      <a:pt x="111" y="95"/>
                      <a:pt x="111" y="95"/>
                    </a:cubicBezTo>
                    <a:cubicBezTo>
                      <a:pt x="111" y="95"/>
                      <a:pt x="111" y="95"/>
                      <a:pt x="111" y="95"/>
                    </a:cubicBezTo>
                    <a:cubicBezTo>
                      <a:pt x="111" y="95"/>
                      <a:pt x="111" y="95"/>
                      <a:pt x="111" y="95"/>
                    </a:cubicBezTo>
                    <a:cubicBezTo>
                      <a:pt x="111" y="96"/>
                      <a:pt x="111" y="96"/>
                      <a:pt x="111" y="96"/>
                    </a:cubicBezTo>
                    <a:cubicBezTo>
                      <a:pt x="112" y="97"/>
                      <a:pt x="112" y="97"/>
                      <a:pt x="112" y="98"/>
                    </a:cubicBezTo>
                    <a:cubicBezTo>
                      <a:pt x="113" y="98"/>
                      <a:pt x="113" y="98"/>
                      <a:pt x="113" y="98"/>
                    </a:cubicBezTo>
                    <a:cubicBezTo>
                      <a:pt x="113" y="99"/>
                      <a:pt x="114" y="99"/>
                      <a:pt x="114" y="99"/>
                    </a:cubicBezTo>
                    <a:cubicBezTo>
                      <a:pt x="114" y="99"/>
                      <a:pt x="114" y="99"/>
                      <a:pt x="114" y="99"/>
                    </a:cubicBezTo>
                    <a:cubicBezTo>
                      <a:pt x="114" y="100"/>
                      <a:pt x="114" y="100"/>
                      <a:pt x="114" y="100"/>
                    </a:cubicBezTo>
                    <a:cubicBezTo>
                      <a:pt x="114" y="101"/>
                      <a:pt x="114" y="102"/>
                      <a:pt x="115" y="102"/>
                    </a:cubicBezTo>
                    <a:cubicBezTo>
                      <a:pt x="116" y="102"/>
                      <a:pt x="116" y="102"/>
                      <a:pt x="116" y="102"/>
                    </a:cubicBezTo>
                    <a:cubicBezTo>
                      <a:pt x="116" y="102"/>
                      <a:pt x="116" y="102"/>
                      <a:pt x="116" y="102"/>
                    </a:cubicBezTo>
                    <a:cubicBezTo>
                      <a:pt x="116" y="103"/>
                      <a:pt x="116" y="103"/>
                      <a:pt x="116" y="103"/>
                    </a:cubicBezTo>
                    <a:cubicBezTo>
                      <a:pt x="116" y="105"/>
                      <a:pt x="116" y="105"/>
                      <a:pt x="116" y="105"/>
                    </a:cubicBezTo>
                    <a:cubicBezTo>
                      <a:pt x="116" y="106"/>
                      <a:pt x="116" y="106"/>
                      <a:pt x="117" y="106"/>
                    </a:cubicBezTo>
                    <a:cubicBezTo>
                      <a:pt x="117" y="106"/>
                      <a:pt x="117" y="106"/>
                      <a:pt x="117" y="106"/>
                    </a:cubicBezTo>
                    <a:cubicBezTo>
                      <a:pt x="117" y="107"/>
                      <a:pt x="117" y="108"/>
                      <a:pt x="118" y="108"/>
                    </a:cubicBezTo>
                    <a:cubicBezTo>
                      <a:pt x="118" y="109"/>
                      <a:pt x="119" y="110"/>
                      <a:pt x="120" y="110"/>
                    </a:cubicBezTo>
                    <a:cubicBezTo>
                      <a:pt x="122" y="111"/>
                      <a:pt x="122" y="111"/>
                      <a:pt x="122" y="111"/>
                    </a:cubicBezTo>
                    <a:cubicBezTo>
                      <a:pt x="122" y="109"/>
                      <a:pt x="122" y="109"/>
                      <a:pt x="122" y="109"/>
                    </a:cubicBezTo>
                    <a:cubicBezTo>
                      <a:pt x="121" y="106"/>
                      <a:pt x="120" y="102"/>
                      <a:pt x="119" y="97"/>
                    </a:cubicBezTo>
                    <a:cubicBezTo>
                      <a:pt x="118" y="95"/>
                      <a:pt x="118" y="93"/>
                      <a:pt x="118" y="91"/>
                    </a:cubicBezTo>
                    <a:cubicBezTo>
                      <a:pt x="118" y="90"/>
                      <a:pt x="118" y="90"/>
                      <a:pt x="118" y="89"/>
                    </a:cubicBezTo>
                    <a:cubicBezTo>
                      <a:pt x="119" y="88"/>
                      <a:pt x="119" y="88"/>
                      <a:pt x="119" y="88"/>
                    </a:cubicBezTo>
                    <a:cubicBezTo>
                      <a:pt x="119" y="87"/>
                      <a:pt x="119" y="87"/>
                      <a:pt x="119" y="86"/>
                    </a:cubicBezTo>
                    <a:cubicBezTo>
                      <a:pt x="119" y="86"/>
                      <a:pt x="119" y="86"/>
                      <a:pt x="119" y="86"/>
                    </a:cubicBezTo>
                    <a:cubicBezTo>
                      <a:pt x="119" y="86"/>
                      <a:pt x="119" y="85"/>
                      <a:pt x="119" y="85"/>
                    </a:cubicBezTo>
                    <a:cubicBezTo>
                      <a:pt x="119" y="85"/>
                      <a:pt x="118" y="84"/>
                      <a:pt x="118" y="84"/>
                    </a:cubicBezTo>
                    <a:cubicBezTo>
                      <a:pt x="118" y="84"/>
                      <a:pt x="118" y="84"/>
                      <a:pt x="118" y="84"/>
                    </a:cubicBezTo>
                    <a:cubicBezTo>
                      <a:pt x="118" y="84"/>
                      <a:pt x="118" y="84"/>
                      <a:pt x="118" y="84"/>
                    </a:cubicBezTo>
                    <a:cubicBezTo>
                      <a:pt x="117" y="84"/>
                      <a:pt x="118" y="84"/>
                      <a:pt x="118" y="83"/>
                    </a:cubicBezTo>
                    <a:cubicBezTo>
                      <a:pt x="118" y="82"/>
                      <a:pt x="118" y="82"/>
                      <a:pt x="118" y="82"/>
                    </a:cubicBezTo>
                    <a:cubicBezTo>
                      <a:pt x="117" y="81"/>
                      <a:pt x="117" y="81"/>
                      <a:pt x="117" y="81"/>
                    </a:cubicBezTo>
                    <a:cubicBezTo>
                      <a:pt x="117" y="81"/>
                      <a:pt x="117" y="81"/>
                      <a:pt x="117" y="81"/>
                    </a:cubicBezTo>
                    <a:cubicBezTo>
                      <a:pt x="116" y="81"/>
                      <a:pt x="116" y="81"/>
                      <a:pt x="116" y="81"/>
                    </a:cubicBezTo>
                    <a:cubicBezTo>
                      <a:pt x="116" y="81"/>
                      <a:pt x="116" y="81"/>
                      <a:pt x="116" y="81"/>
                    </a:cubicBezTo>
                    <a:cubicBezTo>
                      <a:pt x="116" y="81"/>
                      <a:pt x="116" y="81"/>
                      <a:pt x="116" y="81"/>
                    </a:cubicBezTo>
                    <a:cubicBezTo>
                      <a:pt x="116" y="79"/>
                      <a:pt x="116" y="79"/>
                      <a:pt x="116" y="79"/>
                    </a:cubicBezTo>
                    <a:cubicBezTo>
                      <a:pt x="115" y="79"/>
                      <a:pt x="115" y="79"/>
                      <a:pt x="115" y="79"/>
                    </a:cubicBezTo>
                    <a:cubicBezTo>
                      <a:pt x="115" y="78"/>
                      <a:pt x="115" y="78"/>
                      <a:pt x="115" y="78"/>
                    </a:cubicBezTo>
                    <a:cubicBezTo>
                      <a:pt x="115" y="77"/>
                      <a:pt x="115" y="77"/>
                      <a:pt x="115" y="77"/>
                    </a:cubicBezTo>
                    <a:cubicBezTo>
                      <a:pt x="115" y="77"/>
                      <a:pt x="115" y="77"/>
                      <a:pt x="115" y="77"/>
                    </a:cubicBezTo>
                    <a:cubicBezTo>
                      <a:pt x="115" y="76"/>
                      <a:pt x="115" y="76"/>
                      <a:pt x="115" y="76"/>
                    </a:cubicBezTo>
                    <a:cubicBezTo>
                      <a:pt x="114" y="76"/>
                      <a:pt x="114" y="76"/>
                      <a:pt x="114" y="76"/>
                    </a:cubicBezTo>
                    <a:cubicBezTo>
                      <a:pt x="113" y="76"/>
                      <a:pt x="113" y="76"/>
                      <a:pt x="113" y="76"/>
                    </a:cubicBezTo>
                    <a:cubicBezTo>
                      <a:pt x="113" y="76"/>
                      <a:pt x="113" y="76"/>
                      <a:pt x="113" y="76"/>
                    </a:cubicBezTo>
                    <a:cubicBezTo>
                      <a:pt x="113" y="75"/>
                      <a:pt x="113" y="75"/>
                      <a:pt x="113" y="75"/>
                    </a:cubicBezTo>
                    <a:cubicBezTo>
                      <a:pt x="113" y="75"/>
                      <a:pt x="113" y="75"/>
                      <a:pt x="113" y="75"/>
                    </a:cubicBezTo>
                    <a:cubicBezTo>
                      <a:pt x="113" y="74"/>
                      <a:pt x="113" y="74"/>
                      <a:pt x="113" y="74"/>
                    </a:cubicBezTo>
                    <a:cubicBezTo>
                      <a:pt x="113" y="73"/>
                      <a:pt x="113" y="73"/>
                      <a:pt x="112" y="73"/>
                    </a:cubicBezTo>
                    <a:cubicBezTo>
                      <a:pt x="112" y="73"/>
                      <a:pt x="112" y="73"/>
                      <a:pt x="112" y="73"/>
                    </a:cubicBezTo>
                    <a:cubicBezTo>
                      <a:pt x="112" y="73"/>
                      <a:pt x="112" y="73"/>
                      <a:pt x="112" y="73"/>
                    </a:cubicBezTo>
                    <a:cubicBezTo>
                      <a:pt x="112" y="72"/>
                      <a:pt x="112" y="72"/>
                      <a:pt x="112" y="72"/>
                    </a:cubicBezTo>
                    <a:cubicBezTo>
                      <a:pt x="112" y="72"/>
                      <a:pt x="112" y="72"/>
                      <a:pt x="112" y="71"/>
                    </a:cubicBezTo>
                    <a:cubicBezTo>
                      <a:pt x="111" y="71"/>
                      <a:pt x="111" y="70"/>
                      <a:pt x="111" y="70"/>
                    </a:cubicBezTo>
                    <a:cubicBezTo>
                      <a:pt x="110" y="69"/>
                      <a:pt x="110" y="69"/>
                      <a:pt x="110" y="69"/>
                    </a:cubicBezTo>
                    <a:cubicBezTo>
                      <a:pt x="110" y="69"/>
                      <a:pt x="110" y="69"/>
                      <a:pt x="110" y="69"/>
                    </a:cubicBezTo>
                    <a:cubicBezTo>
                      <a:pt x="109" y="69"/>
                      <a:pt x="109" y="69"/>
                      <a:pt x="109" y="69"/>
                    </a:cubicBezTo>
                    <a:cubicBezTo>
                      <a:pt x="109" y="68"/>
                      <a:pt x="109" y="68"/>
                      <a:pt x="109" y="68"/>
                    </a:cubicBezTo>
                    <a:cubicBezTo>
                      <a:pt x="109" y="68"/>
                      <a:pt x="109" y="68"/>
                      <a:pt x="109" y="68"/>
                    </a:cubicBezTo>
                    <a:cubicBezTo>
                      <a:pt x="109" y="68"/>
                      <a:pt x="109" y="68"/>
                      <a:pt x="109" y="68"/>
                    </a:cubicBezTo>
                    <a:cubicBezTo>
                      <a:pt x="109" y="66"/>
                      <a:pt x="109" y="66"/>
                      <a:pt x="109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7" y="65"/>
                      <a:pt x="107" y="65"/>
                      <a:pt x="107" y="65"/>
                    </a:cubicBezTo>
                    <a:cubicBezTo>
                      <a:pt x="107" y="65"/>
                      <a:pt x="107" y="64"/>
                      <a:pt x="107" y="64"/>
                    </a:cubicBezTo>
                    <a:cubicBezTo>
                      <a:pt x="107" y="63"/>
                      <a:pt x="107" y="63"/>
                      <a:pt x="107" y="63"/>
                    </a:cubicBezTo>
                    <a:cubicBezTo>
                      <a:pt x="106" y="63"/>
                      <a:pt x="106" y="63"/>
                      <a:pt x="106" y="63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6" y="62"/>
                      <a:pt x="106" y="61"/>
                      <a:pt x="105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60"/>
                      <a:pt x="105" y="60"/>
                      <a:pt x="105" y="60"/>
                    </a:cubicBezTo>
                    <a:cubicBezTo>
                      <a:pt x="104" y="59"/>
                      <a:pt x="104" y="59"/>
                      <a:pt x="104" y="59"/>
                    </a:cubicBezTo>
                    <a:cubicBezTo>
                      <a:pt x="103" y="58"/>
                      <a:pt x="103" y="58"/>
                      <a:pt x="103" y="58"/>
                    </a:cubicBezTo>
                    <a:cubicBezTo>
                      <a:pt x="103" y="57"/>
                      <a:pt x="102" y="57"/>
                      <a:pt x="102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1" y="56"/>
                      <a:pt x="101" y="56"/>
                      <a:pt x="101" y="56"/>
                    </a:cubicBezTo>
                    <a:cubicBezTo>
                      <a:pt x="100" y="56"/>
                      <a:pt x="100" y="55"/>
                      <a:pt x="100" y="55"/>
                    </a:cubicBezTo>
                    <a:cubicBezTo>
                      <a:pt x="100" y="54"/>
                      <a:pt x="100" y="54"/>
                      <a:pt x="100" y="53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99" y="52"/>
                      <a:pt x="99" y="52"/>
                      <a:pt x="99" y="52"/>
                    </a:cubicBezTo>
                    <a:cubicBezTo>
                      <a:pt x="99" y="52"/>
                      <a:pt x="99" y="51"/>
                      <a:pt x="98" y="51"/>
                    </a:cubicBezTo>
                    <a:cubicBezTo>
                      <a:pt x="97" y="51"/>
                      <a:pt x="97" y="51"/>
                      <a:pt x="97" y="51"/>
                    </a:cubicBezTo>
                    <a:cubicBezTo>
                      <a:pt x="96" y="50"/>
                      <a:pt x="96" y="50"/>
                      <a:pt x="95" y="49"/>
                    </a:cubicBezTo>
                    <a:cubicBezTo>
                      <a:pt x="95" y="49"/>
                      <a:pt x="95" y="48"/>
                      <a:pt x="95" y="48"/>
                    </a:cubicBezTo>
                    <a:cubicBezTo>
                      <a:pt x="95" y="47"/>
                      <a:pt x="94" y="47"/>
                      <a:pt x="94" y="46"/>
                    </a:cubicBezTo>
                    <a:cubicBezTo>
                      <a:pt x="94" y="45"/>
                      <a:pt x="93" y="45"/>
                      <a:pt x="92" y="44"/>
                    </a:cubicBezTo>
                    <a:cubicBezTo>
                      <a:pt x="91" y="44"/>
                      <a:pt x="91" y="43"/>
                      <a:pt x="91" y="43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90" y="42"/>
                      <a:pt x="90" y="42"/>
                      <a:pt x="90" y="41"/>
                    </a:cubicBezTo>
                    <a:cubicBezTo>
                      <a:pt x="89" y="41"/>
                      <a:pt x="89" y="41"/>
                      <a:pt x="88" y="40"/>
                    </a:cubicBezTo>
                    <a:cubicBezTo>
                      <a:pt x="87" y="39"/>
                      <a:pt x="86" y="38"/>
                      <a:pt x="85" y="38"/>
                    </a:cubicBezTo>
                    <a:cubicBezTo>
                      <a:pt x="83" y="36"/>
                      <a:pt x="82" y="34"/>
                      <a:pt x="80" y="32"/>
                    </a:cubicBezTo>
                    <a:cubicBezTo>
                      <a:pt x="80" y="31"/>
                      <a:pt x="80" y="31"/>
                      <a:pt x="80" y="31"/>
                    </a:cubicBezTo>
                    <a:cubicBezTo>
                      <a:pt x="80" y="31"/>
                      <a:pt x="80" y="31"/>
                      <a:pt x="80" y="31"/>
                    </a:cubicBezTo>
                    <a:cubicBezTo>
                      <a:pt x="78" y="31"/>
                      <a:pt x="77" y="30"/>
                      <a:pt x="76" y="29"/>
                    </a:cubicBezTo>
                    <a:cubicBezTo>
                      <a:pt x="76" y="28"/>
                      <a:pt x="76" y="28"/>
                      <a:pt x="76" y="28"/>
                    </a:cubicBezTo>
                    <a:cubicBezTo>
                      <a:pt x="75" y="27"/>
                      <a:pt x="75" y="26"/>
                      <a:pt x="73" y="26"/>
                    </a:cubicBezTo>
                    <a:cubicBezTo>
                      <a:pt x="73" y="26"/>
                      <a:pt x="73" y="26"/>
                      <a:pt x="72" y="25"/>
                    </a:cubicBezTo>
                    <a:cubicBezTo>
                      <a:pt x="72" y="25"/>
                      <a:pt x="71" y="25"/>
                      <a:pt x="71" y="25"/>
                    </a:cubicBezTo>
                    <a:cubicBezTo>
                      <a:pt x="70" y="24"/>
                      <a:pt x="69" y="23"/>
                      <a:pt x="69" y="22"/>
                    </a:cubicBezTo>
                    <a:cubicBezTo>
                      <a:pt x="69" y="22"/>
                      <a:pt x="69" y="22"/>
                      <a:pt x="69" y="22"/>
                    </a:cubicBezTo>
                    <a:cubicBezTo>
                      <a:pt x="69" y="21"/>
                      <a:pt x="69" y="21"/>
                      <a:pt x="69" y="21"/>
                    </a:cubicBezTo>
                    <a:cubicBezTo>
                      <a:pt x="67" y="21"/>
                      <a:pt x="67" y="21"/>
                      <a:pt x="67" y="21"/>
                    </a:cubicBezTo>
                    <a:cubicBezTo>
                      <a:pt x="66" y="21"/>
                      <a:pt x="66" y="21"/>
                      <a:pt x="65" y="21"/>
                    </a:cubicBezTo>
                    <a:cubicBezTo>
                      <a:pt x="65" y="20"/>
                      <a:pt x="64" y="19"/>
                      <a:pt x="64" y="19"/>
                    </a:cubicBezTo>
                    <a:cubicBezTo>
                      <a:pt x="63" y="18"/>
                      <a:pt x="63" y="18"/>
                      <a:pt x="63" y="17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61" y="17"/>
                      <a:pt x="61" y="17"/>
                      <a:pt x="60" y="17"/>
                    </a:cubicBezTo>
                    <a:cubicBezTo>
                      <a:pt x="60" y="16"/>
                      <a:pt x="59" y="16"/>
                      <a:pt x="59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9" y="14"/>
                      <a:pt x="58" y="14"/>
                      <a:pt x="57" y="14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56" y="14"/>
                      <a:pt x="56" y="13"/>
                      <a:pt x="56" y="13"/>
                    </a:cubicBezTo>
                    <a:cubicBezTo>
                      <a:pt x="54" y="11"/>
                      <a:pt x="52" y="10"/>
                      <a:pt x="49" y="8"/>
                    </a:cubicBezTo>
                    <a:cubicBezTo>
                      <a:pt x="47" y="7"/>
                      <a:pt x="44" y="6"/>
                      <a:pt x="42" y="4"/>
                    </a:cubicBezTo>
                    <a:cubicBezTo>
                      <a:pt x="40" y="3"/>
                      <a:pt x="38" y="2"/>
                      <a:pt x="36" y="1"/>
                    </a:cubicBezTo>
                    <a:cubicBezTo>
                      <a:pt x="34" y="0"/>
                      <a:pt x="34" y="0"/>
                      <a:pt x="34" y="0"/>
                    </a:cubicBezTo>
                  </a:path>
                </a:pathLst>
              </a:custGeom>
              <a:grpFill/>
              <a:ln w="12700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Freeform 42"/>
              <p:cNvSpPr>
                <a:spLocks noEditPoints="1"/>
              </p:cNvSpPr>
              <p:nvPr/>
            </p:nvSpPr>
            <p:spPr bwMode="auto">
              <a:xfrm>
                <a:off x="3477" y="1838"/>
                <a:ext cx="322" cy="675"/>
              </a:xfrm>
              <a:custGeom>
                <a:avLst/>
                <a:gdLst>
                  <a:gd name="T0" fmla="*/ 3 w 135"/>
                  <a:gd name="T1" fmla="*/ 78 h 283"/>
                  <a:gd name="T2" fmla="*/ 0 w 135"/>
                  <a:gd name="T3" fmla="*/ 85 h 283"/>
                  <a:gd name="T4" fmla="*/ 9 w 135"/>
                  <a:gd name="T5" fmla="*/ 113 h 283"/>
                  <a:gd name="T6" fmla="*/ 14 w 135"/>
                  <a:gd name="T7" fmla="*/ 116 h 283"/>
                  <a:gd name="T8" fmla="*/ 18 w 135"/>
                  <a:gd name="T9" fmla="*/ 128 h 283"/>
                  <a:gd name="T10" fmla="*/ 25 w 135"/>
                  <a:gd name="T11" fmla="*/ 137 h 283"/>
                  <a:gd name="T12" fmla="*/ 22 w 135"/>
                  <a:gd name="T13" fmla="*/ 150 h 283"/>
                  <a:gd name="T14" fmla="*/ 20 w 135"/>
                  <a:gd name="T15" fmla="*/ 166 h 283"/>
                  <a:gd name="T16" fmla="*/ 29 w 135"/>
                  <a:gd name="T17" fmla="*/ 180 h 283"/>
                  <a:gd name="T18" fmla="*/ 32 w 135"/>
                  <a:gd name="T19" fmla="*/ 192 h 283"/>
                  <a:gd name="T20" fmla="*/ 42 w 135"/>
                  <a:gd name="T21" fmla="*/ 204 h 283"/>
                  <a:gd name="T22" fmla="*/ 48 w 135"/>
                  <a:gd name="T23" fmla="*/ 208 h 283"/>
                  <a:gd name="T24" fmla="*/ 51 w 135"/>
                  <a:gd name="T25" fmla="*/ 218 h 283"/>
                  <a:gd name="T26" fmla="*/ 54 w 135"/>
                  <a:gd name="T27" fmla="*/ 238 h 283"/>
                  <a:gd name="T28" fmla="*/ 57 w 135"/>
                  <a:gd name="T29" fmla="*/ 253 h 283"/>
                  <a:gd name="T30" fmla="*/ 66 w 135"/>
                  <a:gd name="T31" fmla="*/ 265 h 283"/>
                  <a:gd name="T32" fmla="*/ 74 w 135"/>
                  <a:gd name="T33" fmla="*/ 278 h 283"/>
                  <a:gd name="T34" fmla="*/ 80 w 135"/>
                  <a:gd name="T35" fmla="*/ 283 h 283"/>
                  <a:gd name="T36" fmla="*/ 84 w 135"/>
                  <a:gd name="T37" fmla="*/ 275 h 283"/>
                  <a:gd name="T38" fmla="*/ 79 w 135"/>
                  <a:gd name="T39" fmla="*/ 262 h 283"/>
                  <a:gd name="T40" fmla="*/ 85 w 135"/>
                  <a:gd name="T41" fmla="*/ 255 h 283"/>
                  <a:gd name="T42" fmla="*/ 90 w 135"/>
                  <a:gd name="T43" fmla="*/ 244 h 283"/>
                  <a:gd name="T44" fmla="*/ 98 w 135"/>
                  <a:gd name="T45" fmla="*/ 224 h 283"/>
                  <a:gd name="T46" fmla="*/ 111 w 135"/>
                  <a:gd name="T47" fmla="*/ 217 h 283"/>
                  <a:gd name="T48" fmla="*/ 119 w 135"/>
                  <a:gd name="T49" fmla="*/ 210 h 283"/>
                  <a:gd name="T50" fmla="*/ 124 w 135"/>
                  <a:gd name="T51" fmla="*/ 188 h 283"/>
                  <a:gd name="T52" fmla="*/ 134 w 135"/>
                  <a:gd name="T53" fmla="*/ 178 h 283"/>
                  <a:gd name="T54" fmla="*/ 133 w 135"/>
                  <a:gd name="T55" fmla="*/ 166 h 283"/>
                  <a:gd name="T56" fmla="*/ 120 w 135"/>
                  <a:gd name="T57" fmla="*/ 159 h 283"/>
                  <a:gd name="T58" fmla="*/ 104 w 135"/>
                  <a:gd name="T59" fmla="*/ 156 h 283"/>
                  <a:gd name="T60" fmla="*/ 91 w 135"/>
                  <a:gd name="T61" fmla="*/ 153 h 283"/>
                  <a:gd name="T62" fmla="*/ 95 w 135"/>
                  <a:gd name="T63" fmla="*/ 146 h 283"/>
                  <a:gd name="T64" fmla="*/ 85 w 135"/>
                  <a:gd name="T65" fmla="*/ 136 h 283"/>
                  <a:gd name="T66" fmla="*/ 70 w 135"/>
                  <a:gd name="T67" fmla="*/ 129 h 283"/>
                  <a:gd name="T68" fmla="*/ 60 w 135"/>
                  <a:gd name="T69" fmla="*/ 123 h 283"/>
                  <a:gd name="T70" fmla="*/ 44 w 135"/>
                  <a:gd name="T71" fmla="*/ 117 h 283"/>
                  <a:gd name="T72" fmla="*/ 32 w 135"/>
                  <a:gd name="T73" fmla="*/ 120 h 283"/>
                  <a:gd name="T74" fmla="*/ 29 w 135"/>
                  <a:gd name="T75" fmla="*/ 125 h 283"/>
                  <a:gd name="T76" fmla="*/ 20 w 135"/>
                  <a:gd name="T77" fmla="*/ 120 h 283"/>
                  <a:gd name="T78" fmla="*/ 19 w 135"/>
                  <a:gd name="T79" fmla="*/ 106 h 283"/>
                  <a:gd name="T80" fmla="*/ 18 w 135"/>
                  <a:gd name="T81" fmla="*/ 99 h 283"/>
                  <a:gd name="T82" fmla="*/ 14 w 135"/>
                  <a:gd name="T83" fmla="*/ 94 h 283"/>
                  <a:gd name="T84" fmla="*/ 7 w 135"/>
                  <a:gd name="T85" fmla="*/ 96 h 283"/>
                  <a:gd name="T86" fmla="*/ 10 w 135"/>
                  <a:gd name="T87" fmla="*/ 89 h 283"/>
                  <a:gd name="T88" fmla="*/ 15 w 135"/>
                  <a:gd name="T89" fmla="*/ 79 h 283"/>
                  <a:gd name="T90" fmla="*/ 27 w 135"/>
                  <a:gd name="T91" fmla="*/ 71 h 283"/>
                  <a:gd name="T92" fmla="*/ 32 w 135"/>
                  <a:gd name="T93" fmla="*/ 82 h 283"/>
                  <a:gd name="T94" fmla="*/ 39 w 135"/>
                  <a:gd name="T95" fmla="*/ 69 h 283"/>
                  <a:gd name="T96" fmla="*/ 43 w 135"/>
                  <a:gd name="T97" fmla="*/ 63 h 283"/>
                  <a:gd name="T98" fmla="*/ 56 w 135"/>
                  <a:gd name="T99" fmla="*/ 55 h 283"/>
                  <a:gd name="T100" fmla="*/ 68 w 135"/>
                  <a:gd name="T101" fmla="*/ 45 h 283"/>
                  <a:gd name="T102" fmla="*/ 74 w 135"/>
                  <a:gd name="T103" fmla="*/ 37 h 283"/>
                  <a:gd name="T104" fmla="*/ 83 w 135"/>
                  <a:gd name="T105" fmla="*/ 31 h 283"/>
                  <a:gd name="T106" fmla="*/ 80 w 135"/>
                  <a:gd name="T107" fmla="*/ 29 h 283"/>
                  <a:gd name="T108" fmla="*/ 96 w 135"/>
                  <a:gd name="T109" fmla="*/ 24 h 283"/>
                  <a:gd name="T110" fmla="*/ 102 w 135"/>
                  <a:gd name="T111" fmla="*/ 11 h 283"/>
                  <a:gd name="T112" fmla="*/ 96 w 135"/>
                  <a:gd name="T113" fmla="*/ 8 h 283"/>
                  <a:gd name="T114" fmla="*/ 80 w 135"/>
                  <a:gd name="T115" fmla="*/ 18 h 283"/>
                  <a:gd name="T116" fmla="*/ 72 w 135"/>
                  <a:gd name="T117" fmla="*/ 18 h 283"/>
                  <a:gd name="T118" fmla="*/ 76 w 135"/>
                  <a:gd name="T119" fmla="*/ 9 h 283"/>
                  <a:gd name="T120" fmla="*/ 86 w 135"/>
                  <a:gd name="T121" fmla="*/ 6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5" h="283">
                    <a:moveTo>
                      <a:pt x="71" y="39"/>
                    </a:moveTo>
                    <a:cubicBezTo>
                      <a:pt x="71" y="39"/>
                      <a:pt x="71" y="39"/>
                      <a:pt x="71" y="39"/>
                    </a:cubicBezTo>
                    <a:cubicBezTo>
                      <a:pt x="71" y="39"/>
                      <a:pt x="71" y="39"/>
                      <a:pt x="71" y="39"/>
                    </a:cubicBezTo>
                    <a:moveTo>
                      <a:pt x="96" y="12"/>
                    </a:moveTo>
                    <a:cubicBezTo>
                      <a:pt x="96" y="12"/>
                      <a:pt x="96" y="12"/>
                      <a:pt x="96" y="12"/>
                    </a:cubicBezTo>
                    <a:moveTo>
                      <a:pt x="86" y="0"/>
                    </a:moveTo>
                    <a:cubicBezTo>
                      <a:pt x="84" y="0"/>
                      <a:pt x="84" y="0"/>
                      <a:pt x="84" y="0"/>
                    </a:cubicBezTo>
                    <a:cubicBezTo>
                      <a:pt x="83" y="0"/>
                      <a:pt x="82" y="0"/>
                      <a:pt x="81" y="0"/>
                    </a:cubicBezTo>
                    <a:cubicBezTo>
                      <a:pt x="72" y="5"/>
                      <a:pt x="63" y="10"/>
                      <a:pt x="56" y="16"/>
                    </a:cubicBezTo>
                    <a:cubicBezTo>
                      <a:pt x="39" y="28"/>
                      <a:pt x="25" y="41"/>
                      <a:pt x="14" y="57"/>
                    </a:cubicBezTo>
                    <a:cubicBezTo>
                      <a:pt x="9" y="63"/>
                      <a:pt x="5" y="69"/>
                      <a:pt x="1" y="76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3" y="78"/>
                      <a:pt x="3" y="78"/>
                      <a:pt x="3" y="78"/>
                    </a:cubicBezTo>
                    <a:cubicBezTo>
                      <a:pt x="3" y="78"/>
                      <a:pt x="3" y="78"/>
                      <a:pt x="3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4" y="78"/>
                      <a:pt x="4" y="78"/>
                      <a:pt x="4" y="78"/>
                    </a:cubicBezTo>
                    <a:cubicBezTo>
                      <a:pt x="3" y="79"/>
                      <a:pt x="3" y="79"/>
                      <a:pt x="3" y="80"/>
                    </a:cubicBezTo>
                    <a:cubicBezTo>
                      <a:pt x="3" y="82"/>
                      <a:pt x="3" y="82"/>
                      <a:pt x="3" y="82"/>
                    </a:cubicBezTo>
                    <a:cubicBezTo>
                      <a:pt x="3" y="83"/>
                      <a:pt x="2" y="83"/>
                      <a:pt x="2" y="83"/>
                    </a:cubicBezTo>
                    <a:cubicBezTo>
                      <a:pt x="2" y="83"/>
                      <a:pt x="2" y="83"/>
                      <a:pt x="2" y="83"/>
                    </a:cubicBezTo>
                    <a:cubicBezTo>
                      <a:pt x="1" y="83"/>
                      <a:pt x="1" y="83"/>
                      <a:pt x="1" y="83"/>
                    </a:cubicBezTo>
                    <a:cubicBezTo>
                      <a:pt x="1" y="84"/>
                      <a:pt x="1" y="84"/>
                      <a:pt x="1" y="84"/>
                    </a:cubicBezTo>
                    <a:cubicBezTo>
                      <a:pt x="1" y="84"/>
                      <a:pt x="1" y="84"/>
                      <a:pt x="1" y="84"/>
                    </a:cubicBezTo>
                    <a:cubicBezTo>
                      <a:pt x="1" y="85"/>
                      <a:pt x="1" y="86"/>
                      <a:pt x="1" y="86"/>
                    </a:cubicBezTo>
                    <a:cubicBezTo>
                      <a:pt x="1" y="86"/>
                      <a:pt x="1" y="86"/>
                      <a:pt x="1" y="86"/>
                    </a:cubicBezTo>
                    <a:cubicBezTo>
                      <a:pt x="0" y="85"/>
                      <a:pt x="0" y="85"/>
                      <a:pt x="0" y="8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05"/>
                      <a:pt x="0" y="106"/>
                      <a:pt x="1" y="106"/>
                    </a:cubicBezTo>
                    <a:cubicBezTo>
                      <a:pt x="1" y="106"/>
                      <a:pt x="1" y="106"/>
                      <a:pt x="1" y="106"/>
                    </a:cubicBezTo>
                    <a:cubicBezTo>
                      <a:pt x="2" y="107"/>
                      <a:pt x="2" y="107"/>
                      <a:pt x="2" y="107"/>
                    </a:cubicBezTo>
                    <a:cubicBezTo>
                      <a:pt x="2" y="107"/>
                      <a:pt x="2" y="107"/>
                      <a:pt x="2" y="107"/>
                    </a:cubicBezTo>
                    <a:cubicBezTo>
                      <a:pt x="3" y="108"/>
                      <a:pt x="4" y="108"/>
                      <a:pt x="4" y="108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6" y="109"/>
                      <a:pt x="6" y="109"/>
                      <a:pt x="6" y="109"/>
                    </a:cubicBezTo>
                    <a:cubicBezTo>
                      <a:pt x="5" y="109"/>
                      <a:pt x="5" y="109"/>
                      <a:pt x="5" y="109"/>
                    </a:cubicBezTo>
                    <a:cubicBezTo>
                      <a:pt x="5" y="110"/>
                      <a:pt x="6" y="110"/>
                      <a:pt x="6" y="111"/>
                    </a:cubicBezTo>
                    <a:cubicBezTo>
                      <a:pt x="7" y="111"/>
                      <a:pt x="7" y="111"/>
                      <a:pt x="7" y="111"/>
                    </a:cubicBezTo>
                    <a:cubicBezTo>
                      <a:pt x="7" y="111"/>
                      <a:pt x="8" y="112"/>
                      <a:pt x="8" y="113"/>
                    </a:cubicBezTo>
                    <a:cubicBezTo>
                      <a:pt x="9" y="113"/>
                      <a:pt x="9" y="113"/>
                      <a:pt x="9" y="113"/>
                    </a:cubicBezTo>
                    <a:cubicBezTo>
                      <a:pt x="9" y="113"/>
                      <a:pt x="9" y="113"/>
                      <a:pt x="9" y="113"/>
                    </a:cubicBezTo>
                    <a:cubicBezTo>
                      <a:pt x="10" y="113"/>
                      <a:pt x="10" y="113"/>
                      <a:pt x="10" y="113"/>
                    </a:cubicBezTo>
                    <a:cubicBezTo>
                      <a:pt x="10" y="113"/>
                      <a:pt x="10" y="113"/>
                      <a:pt x="10" y="113"/>
                    </a:cubicBezTo>
                    <a:cubicBezTo>
                      <a:pt x="11" y="113"/>
                      <a:pt x="11" y="114"/>
                      <a:pt x="11" y="114"/>
                    </a:cubicBezTo>
                    <a:cubicBezTo>
                      <a:pt x="11" y="114"/>
                      <a:pt x="11" y="114"/>
                      <a:pt x="11" y="114"/>
                    </a:cubicBezTo>
                    <a:cubicBezTo>
                      <a:pt x="11" y="114"/>
                      <a:pt x="11" y="114"/>
                      <a:pt x="11" y="114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12" y="115"/>
                      <a:pt x="12" y="115"/>
                      <a:pt x="12" y="115"/>
                    </a:cubicBezTo>
                    <a:cubicBezTo>
                      <a:pt x="12" y="115"/>
                      <a:pt x="13" y="115"/>
                      <a:pt x="13" y="115"/>
                    </a:cubicBezTo>
                    <a:cubicBezTo>
                      <a:pt x="13" y="115"/>
                      <a:pt x="13" y="115"/>
                      <a:pt x="13" y="115"/>
                    </a:cubicBezTo>
                    <a:cubicBezTo>
                      <a:pt x="13" y="115"/>
                      <a:pt x="13" y="115"/>
                      <a:pt x="13" y="115"/>
                    </a:cubicBezTo>
                    <a:cubicBezTo>
                      <a:pt x="12" y="116"/>
                      <a:pt x="12" y="116"/>
                      <a:pt x="12" y="116"/>
                    </a:cubicBezTo>
                    <a:cubicBezTo>
                      <a:pt x="13" y="116"/>
                      <a:pt x="13" y="116"/>
                      <a:pt x="13" y="116"/>
                    </a:cubicBezTo>
                    <a:cubicBezTo>
                      <a:pt x="14" y="116"/>
                      <a:pt x="14" y="116"/>
                      <a:pt x="14" y="116"/>
                    </a:cubicBezTo>
                    <a:cubicBezTo>
                      <a:pt x="14" y="117"/>
                      <a:pt x="14" y="117"/>
                      <a:pt x="14" y="117"/>
                    </a:cubicBezTo>
                    <a:cubicBezTo>
                      <a:pt x="14" y="117"/>
                      <a:pt x="14" y="118"/>
                      <a:pt x="15" y="119"/>
                    </a:cubicBezTo>
                    <a:cubicBezTo>
                      <a:pt x="15" y="119"/>
                      <a:pt x="15" y="119"/>
                      <a:pt x="15" y="119"/>
                    </a:cubicBezTo>
                    <a:cubicBezTo>
                      <a:pt x="15" y="120"/>
                      <a:pt x="15" y="120"/>
                      <a:pt x="15" y="120"/>
                    </a:cubicBezTo>
                    <a:cubicBezTo>
                      <a:pt x="16" y="120"/>
                      <a:pt x="16" y="120"/>
                      <a:pt x="16" y="120"/>
                    </a:cubicBezTo>
                    <a:cubicBezTo>
                      <a:pt x="16" y="121"/>
                      <a:pt x="16" y="121"/>
                      <a:pt x="16" y="121"/>
                    </a:cubicBezTo>
                    <a:cubicBezTo>
                      <a:pt x="17" y="121"/>
                      <a:pt x="17" y="121"/>
                      <a:pt x="17" y="121"/>
                    </a:cubicBezTo>
                    <a:cubicBezTo>
                      <a:pt x="17" y="122"/>
                      <a:pt x="17" y="123"/>
                      <a:pt x="17" y="124"/>
                    </a:cubicBezTo>
                    <a:cubicBezTo>
                      <a:pt x="17" y="124"/>
                      <a:pt x="17" y="124"/>
                      <a:pt x="17" y="125"/>
                    </a:cubicBezTo>
                    <a:cubicBezTo>
                      <a:pt x="17" y="125"/>
                      <a:pt x="17" y="125"/>
                      <a:pt x="17" y="125"/>
                    </a:cubicBezTo>
                    <a:cubicBezTo>
                      <a:pt x="17" y="126"/>
                      <a:pt x="17" y="126"/>
                      <a:pt x="17" y="126"/>
                    </a:cubicBezTo>
                    <a:cubicBezTo>
                      <a:pt x="17" y="126"/>
                      <a:pt x="17" y="126"/>
                      <a:pt x="17" y="126"/>
                    </a:cubicBezTo>
                    <a:cubicBezTo>
                      <a:pt x="17" y="127"/>
                      <a:pt x="17" y="128"/>
                      <a:pt x="18" y="128"/>
                    </a:cubicBezTo>
                    <a:cubicBezTo>
                      <a:pt x="18" y="128"/>
                      <a:pt x="18" y="128"/>
                      <a:pt x="18" y="128"/>
                    </a:cubicBezTo>
                    <a:cubicBezTo>
                      <a:pt x="18" y="128"/>
                      <a:pt x="18" y="128"/>
                      <a:pt x="18" y="128"/>
                    </a:cubicBezTo>
                    <a:cubicBezTo>
                      <a:pt x="18" y="128"/>
                      <a:pt x="18" y="128"/>
                      <a:pt x="18" y="128"/>
                    </a:cubicBezTo>
                    <a:cubicBezTo>
                      <a:pt x="18" y="128"/>
                      <a:pt x="18" y="128"/>
                      <a:pt x="18" y="128"/>
                    </a:cubicBezTo>
                    <a:cubicBezTo>
                      <a:pt x="18" y="129"/>
                      <a:pt x="18" y="129"/>
                      <a:pt x="18" y="129"/>
                    </a:cubicBezTo>
                    <a:cubicBezTo>
                      <a:pt x="23" y="129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cubicBezTo>
                      <a:pt x="23" y="129"/>
                      <a:pt x="23" y="129"/>
                      <a:pt x="23" y="129"/>
                    </a:cubicBezTo>
                    <a:cubicBezTo>
                      <a:pt x="24" y="129"/>
                      <a:pt x="24" y="129"/>
                      <a:pt x="24" y="129"/>
                    </a:cubicBezTo>
                    <a:cubicBezTo>
                      <a:pt x="24" y="131"/>
                      <a:pt x="24" y="131"/>
                      <a:pt x="24" y="131"/>
                    </a:cubicBezTo>
                    <a:cubicBezTo>
                      <a:pt x="24" y="132"/>
                      <a:pt x="25" y="132"/>
                      <a:pt x="25" y="132"/>
                    </a:cubicBezTo>
                    <a:cubicBezTo>
                      <a:pt x="25" y="132"/>
                      <a:pt x="25" y="132"/>
                      <a:pt x="25" y="132"/>
                    </a:cubicBezTo>
                    <a:cubicBezTo>
                      <a:pt x="26" y="133"/>
                      <a:pt x="26" y="134"/>
                      <a:pt x="26" y="135"/>
                    </a:cubicBezTo>
                    <a:cubicBezTo>
                      <a:pt x="25" y="135"/>
                      <a:pt x="25" y="135"/>
                      <a:pt x="25" y="135"/>
                    </a:cubicBezTo>
                    <a:cubicBezTo>
                      <a:pt x="25" y="137"/>
                      <a:pt x="25" y="137"/>
                      <a:pt x="25" y="137"/>
                    </a:cubicBezTo>
                    <a:cubicBezTo>
                      <a:pt x="27" y="136"/>
                      <a:pt x="27" y="136"/>
                      <a:pt x="27" y="136"/>
                    </a:cubicBezTo>
                    <a:cubicBezTo>
                      <a:pt x="27" y="136"/>
                      <a:pt x="27" y="137"/>
                      <a:pt x="27" y="138"/>
                    </a:cubicBezTo>
                    <a:cubicBezTo>
                      <a:pt x="27" y="139"/>
                      <a:pt x="27" y="140"/>
                      <a:pt x="27" y="140"/>
                    </a:cubicBezTo>
                    <a:cubicBezTo>
                      <a:pt x="25" y="140"/>
                      <a:pt x="25" y="140"/>
                      <a:pt x="25" y="140"/>
                    </a:cubicBezTo>
                    <a:cubicBezTo>
                      <a:pt x="26" y="145"/>
                      <a:pt x="26" y="145"/>
                      <a:pt x="26" y="145"/>
                    </a:cubicBezTo>
                    <a:cubicBezTo>
                      <a:pt x="25" y="146"/>
                      <a:pt x="25" y="146"/>
                      <a:pt x="25" y="146"/>
                    </a:cubicBezTo>
                    <a:cubicBezTo>
                      <a:pt x="25" y="146"/>
                      <a:pt x="25" y="146"/>
                      <a:pt x="25" y="146"/>
                    </a:cubicBezTo>
                    <a:cubicBezTo>
                      <a:pt x="24" y="146"/>
                      <a:pt x="24" y="146"/>
                      <a:pt x="24" y="146"/>
                    </a:cubicBezTo>
                    <a:cubicBezTo>
                      <a:pt x="24" y="147"/>
                      <a:pt x="24" y="147"/>
                      <a:pt x="24" y="147"/>
                    </a:cubicBezTo>
                    <a:cubicBezTo>
                      <a:pt x="24" y="147"/>
                      <a:pt x="24" y="147"/>
                      <a:pt x="24" y="148"/>
                    </a:cubicBezTo>
                    <a:cubicBezTo>
                      <a:pt x="23" y="148"/>
                      <a:pt x="23" y="149"/>
                      <a:pt x="23" y="149"/>
                    </a:cubicBezTo>
                    <a:cubicBezTo>
                      <a:pt x="23" y="150"/>
                      <a:pt x="23" y="150"/>
                      <a:pt x="23" y="150"/>
                    </a:cubicBezTo>
                    <a:cubicBezTo>
                      <a:pt x="22" y="150"/>
                      <a:pt x="22" y="150"/>
                      <a:pt x="22" y="150"/>
                    </a:cubicBezTo>
                    <a:cubicBezTo>
                      <a:pt x="22" y="150"/>
                      <a:pt x="22" y="150"/>
                      <a:pt x="22" y="150"/>
                    </a:cubicBezTo>
                    <a:cubicBezTo>
                      <a:pt x="21" y="150"/>
                      <a:pt x="21" y="150"/>
                      <a:pt x="21" y="150"/>
                    </a:cubicBezTo>
                    <a:cubicBezTo>
                      <a:pt x="21" y="153"/>
                      <a:pt x="21" y="153"/>
                      <a:pt x="21" y="153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1" y="155"/>
                      <a:pt x="21" y="156"/>
                      <a:pt x="22" y="156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1" y="158"/>
                      <a:pt x="21" y="158"/>
                      <a:pt x="21" y="159"/>
                    </a:cubicBezTo>
                    <a:cubicBezTo>
                      <a:pt x="21" y="159"/>
                      <a:pt x="21" y="159"/>
                      <a:pt x="21" y="159"/>
                    </a:cubicBezTo>
                    <a:cubicBezTo>
                      <a:pt x="21" y="160"/>
                      <a:pt x="21" y="160"/>
                      <a:pt x="21" y="160"/>
                    </a:cubicBezTo>
                    <a:cubicBezTo>
                      <a:pt x="21" y="160"/>
                      <a:pt x="21" y="160"/>
                      <a:pt x="21" y="160"/>
                    </a:cubicBezTo>
                    <a:cubicBezTo>
                      <a:pt x="20" y="160"/>
                      <a:pt x="20" y="160"/>
                      <a:pt x="20" y="160"/>
                    </a:cubicBezTo>
                    <a:cubicBezTo>
                      <a:pt x="20" y="165"/>
                      <a:pt x="20" y="165"/>
                      <a:pt x="20" y="165"/>
                    </a:cubicBezTo>
                    <a:cubicBezTo>
                      <a:pt x="20" y="166"/>
                      <a:pt x="20" y="166"/>
                      <a:pt x="20" y="166"/>
                    </a:cubicBezTo>
                    <a:cubicBezTo>
                      <a:pt x="20" y="166"/>
                      <a:pt x="20" y="168"/>
                      <a:pt x="21" y="168"/>
                    </a:cubicBezTo>
                    <a:cubicBezTo>
                      <a:pt x="21" y="168"/>
                      <a:pt x="21" y="168"/>
                      <a:pt x="22" y="169"/>
                    </a:cubicBezTo>
                    <a:cubicBezTo>
                      <a:pt x="23" y="169"/>
                      <a:pt x="24" y="171"/>
                      <a:pt x="24" y="172"/>
                    </a:cubicBezTo>
                    <a:cubicBezTo>
                      <a:pt x="24" y="172"/>
                      <a:pt x="25" y="173"/>
                      <a:pt x="25" y="173"/>
                    </a:cubicBezTo>
                    <a:cubicBezTo>
                      <a:pt x="25" y="174"/>
                      <a:pt x="25" y="174"/>
                      <a:pt x="26" y="175"/>
                    </a:cubicBezTo>
                    <a:cubicBezTo>
                      <a:pt x="26" y="175"/>
                      <a:pt x="26" y="176"/>
                      <a:pt x="27" y="176"/>
                    </a:cubicBezTo>
                    <a:cubicBezTo>
                      <a:pt x="27" y="177"/>
                      <a:pt x="27" y="177"/>
                      <a:pt x="27" y="177"/>
                    </a:cubicBezTo>
                    <a:cubicBezTo>
                      <a:pt x="27" y="178"/>
                      <a:pt x="27" y="178"/>
                      <a:pt x="28" y="178"/>
                    </a:cubicBezTo>
                    <a:cubicBezTo>
                      <a:pt x="28" y="178"/>
                      <a:pt x="28" y="178"/>
                      <a:pt x="28" y="178"/>
                    </a:cubicBezTo>
                    <a:cubicBezTo>
                      <a:pt x="28" y="178"/>
                      <a:pt x="28" y="178"/>
                      <a:pt x="28" y="178"/>
                    </a:cubicBezTo>
                    <a:cubicBezTo>
                      <a:pt x="28" y="179"/>
                      <a:pt x="28" y="179"/>
                      <a:pt x="28" y="179"/>
                    </a:cubicBezTo>
                    <a:cubicBezTo>
                      <a:pt x="28" y="179"/>
                      <a:pt x="28" y="179"/>
                      <a:pt x="28" y="179"/>
                    </a:cubicBezTo>
                    <a:cubicBezTo>
                      <a:pt x="28" y="179"/>
                      <a:pt x="28" y="179"/>
                      <a:pt x="28" y="179"/>
                    </a:cubicBezTo>
                    <a:cubicBezTo>
                      <a:pt x="28" y="180"/>
                      <a:pt x="28" y="180"/>
                      <a:pt x="29" y="180"/>
                    </a:cubicBezTo>
                    <a:cubicBezTo>
                      <a:pt x="29" y="181"/>
                      <a:pt x="29" y="181"/>
                      <a:pt x="29" y="181"/>
                    </a:cubicBezTo>
                    <a:cubicBezTo>
                      <a:pt x="30" y="181"/>
                      <a:pt x="30" y="181"/>
                      <a:pt x="30" y="181"/>
                    </a:cubicBezTo>
                    <a:cubicBezTo>
                      <a:pt x="30" y="182"/>
                      <a:pt x="30" y="182"/>
                      <a:pt x="30" y="182"/>
                    </a:cubicBezTo>
                    <a:cubicBezTo>
                      <a:pt x="30" y="183"/>
                      <a:pt x="30" y="183"/>
                      <a:pt x="30" y="183"/>
                    </a:cubicBezTo>
                    <a:cubicBezTo>
                      <a:pt x="30" y="184"/>
                      <a:pt x="30" y="184"/>
                      <a:pt x="30" y="184"/>
                    </a:cubicBezTo>
                    <a:cubicBezTo>
                      <a:pt x="31" y="184"/>
                      <a:pt x="31" y="184"/>
                      <a:pt x="31" y="184"/>
                    </a:cubicBezTo>
                    <a:cubicBezTo>
                      <a:pt x="31" y="184"/>
                      <a:pt x="31" y="184"/>
                      <a:pt x="31" y="184"/>
                    </a:cubicBezTo>
                    <a:cubicBezTo>
                      <a:pt x="31" y="184"/>
                      <a:pt x="31" y="184"/>
                      <a:pt x="31" y="184"/>
                    </a:cubicBezTo>
                    <a:cubicBezTo>
                      <a:pt x="32" y="184"/>
                      <a:pt x="31" y="186"/>
                      <a:pt x="31" y="187"/>
                    </a:cubicBezTo>
                    <a:cubicBezTo>
                      <a:pt x="31" y="188"/>
                      <a:pt x="31" y="189"/>
                      <a:pt x="31" y="189"/>
                    </a:cubicBezTo>
                    <a:cubicBezTo>
                      <a:pt x="31" y="190"/>
                      <a:pt x="31" y="190"/>
                      <a:pt x="31" y="190"/>
                    </a:cubicBezTo>
                    <a:cubicBezTo>
                      <a:pt x="31" y="190"/>
                      <a:pt x="31" y="190"/>
                      <a:pt x="31" y="190"/>
                    </a:cubicBezTo>
                    <a:cubicBezTo>
                      <a:pt x="31" y="192"/>
                      <a:pt x="31" y="192"/>
                      <a:pt x="31" y="192"/>
                    </a:cubicBezTo>
                    <a:cubicBezTo>
                      <a:pt x="32" y="192"/>
                      <a:pt x="32" y="192"/>
                      <a:pt x="32" y="192"/>
                    </a:cubicBezTo>
                    <a:cubicBezTo>
                      <a:pt x="33" y="192"/>
                      <a:pt x="33" y="192"/>
                      <a:pt x="33" y="192"/>
                    </a:cubicBezTo>
                    <a:cubicBezTo>
                      <a:pt x="33" y="193"/>
                      <a:pt x="33" y="193"/>
                      <a:pt x="34" y="194"/>
                    </a:cubicBezTo>
                    <a:cubicBezTo>
                      <a:pt x="34" y="194"/>
                      <a:pt x="34" y="195"/>
                      <a:pt x="34" y="195"/>
                    </a:cubicBezTo>
                    <a:cubicBezTo>
                      <a:pt x="34" y="195"/>
                      <a:pt x="34" y="195"/>
                      <a:pt x="34" y="195"/>
                    </a:cubicBezTo>
                    <a:cubicBezTo>
                      <a:pt x="34" y="196"/>
                      <a:pt x="34" y="196"/>
                      <a:pt x="35" y="197"/>
                    </a:cubicBezTo>
                    <a:cubicBezTo>
                      <a:pt x="35" y="197"/>
                      <a:pt x="35" y="197"/>
                      <a:pt x="35" y="197"/>
                    </a:cubicBezTo>
                    <a:cubicBezTo>
                      <a:pt x="36" y="197"/>
                      <a:pt x="36" y="198"/>
                      <a:pt x="36" y="198"/>
                    </a:cubicBezTo>
                    <a:cubicBezTo>
                      <a:pt x="35" y="199"/>
                      <a:pt x="35" y="199"/>
                      <a:pt x="35" y="199"/>
                    </a:cubicBezTo>
                    <a:cubicBezTo>
                      <a:pt x="41" y="199"/>
                      <a:pt x="41" y="199"/>
                      <a:pt x="41" y="199"/>
                    </a:cubicBezTo>
                    <a:cubicBezTo>
                      <a:pt x="41" y="200"/>
                      <a:pt x="41" y="200"/>
                      <a:pt x="41" y="200"/>
                    </a:cubicBezTo>
                    <a:cubicBezTo>
                      <a:pt x="41" y="200"/>
                      <a:pt x="41" y="200"/>
                      <a:pt x="41" y="200"/>
                    </a:cubicBezTo>
                    <a:cubicBezTo>
                      <a:pt x="41" y="200"/>
                      <a:pt x="41" y="200"/>
                      <a:pt x="41" y="200"/>
                    </a:cubicBezTo>
                    <a:cubicBezTo>
                      <a:pt x="41" y="202"/>
                      <a:pt x="41" y="202"/>
                      <a:pt x="41" y="202"/>
                    </a:cubicBezTo>
                    <a:cubicBezTo>
                      <a:pt x="41" y="203"/>
                      <a:pt x="42" y="204"/>
                      <a:pt x="42" y="204"/>
                    </a:cubicBezTo>
                    <a:cubicBezTo>
                      <a:pt x="43" y="204"/>
                      <a:pt x="43" y="204"/>
                      <a:pt x="43" y="204"/>
                    </a:cubicBezTo>
                    <a:cubicBezTo>
                      <a:pt x="43" y="204"/>
                      <a:pt x="43" y="204"/>
                      <a:pt x="43" y="204"/>
                    </a:cubicBezTo>
                    <a:cubicBezTo>
                      <a:pt x="43" y="204"/>
                      <a:pt x="43" y="204"/>
                      <a:pt x="43" y="204"/>
                    </a:cubicBezTo>
                    <a:cubicBezTo>
                      <a:pt x="44" y="204"/>
                      <a:pt x="44" y="204"/>
                      <a:pt x="44" y="204"/>
                    </a:cubicBezTo>
                    <a:cubicBezTo>
                      <a:pt x="44" y="204"/>
                      <a:pt x="44" y="204"/>
                      <a:pt x="44" y="204"/>
                    </a:cubicBezTo>
                    <a:cubicBezTo>
                      <a:pt x="45" y="204"/>
                      <a:pt x="45" y="204"/>
                      <a:pt x="46" y="204"/>
                    </a:cubicBezTo>
                    <a:cubicBezTo>
                      <a:pt x="46" y="205"/>
                      <a:pt x="46" y="205"/>
                      <a:pt x="47" y="205"/>
                    </a:cubicBezTo>
                    <a:cubicBezTo>
                      <a:pt x="47" y="205"/>
                      <a:pt x="47" y="205"/>
                      <a:pt x="47" y="205"/>
                    </a:cubicBezTo>
                    <a:cubicBezTo>
                      <a:pt x="47" y="205"/>
                      <a:pt x="47" y="205"/>
                      <a:pt x="47" y="205"/>
                    </a:cubicBezTo>
                    <a:cubicBezTo>
                      <a:pt x="48" y="205"/>
                      <a:pt x="48" y="205"/>
                      <a:pt x="48" y="205"/>
                    </a:cubicBezTo>
                    <a:cubicBezTo>
                      <a:pt x="48" y="205"/>
                      <a:pt x="48" y="205"/>
                      <a:pt x="48" y="205"/>
                    </a:cubicBezTo>
                    <a:cubicBezTo>
                      <a:pt x="48" y="205"/>
                      <a:pt x="48" y="205"/>
                      <a:pt x="48" y="205"/>
                    </a:cubicBezTo>
                    <a:cubicBezTo>
                      <a:pt x="49" y="206"/>
                      <a:pt x="49" y="206"/>
                      <a:pt x="49" y="206"/>
                    </a:cubicBezTo>
                    <a:cubicBezTo>
                      <a:pt x="49" y="207"/>
                      <a:pt x="49" y="207"/>
                      <a:pt x="48" y="208"/>
                    </a:cubicBezTo>
                    <a:cubicBezTo>
                      <a:pt x="48" y="209"/>
                      <a:pt x="48" y="210"/>
                      <a:pt x="48" y="210"/>
                    </a:cubicBezTo>
                    <a:cubicBezTo>
                      <a:pt x="48" y="211"/>
                      <a:pt x="48" y="211"/>
                      <a:pt x="48" y="212"/>
                    </a:cubicBezTo>
                    <a:cubicBezTo>
                      <a:pt x="48" y="212"/>
                      <a:pt x="48" y="212"/>
                      <a:pt x="48" y="212"/>
                    </a:cubicBezTo>
                    <a:cubicBezTo>
                      <a:pt x="48" y="212"/>
                      <a:pt x="48" y="214"/>
                      <a:pt x="49" y="214"/>
                    </a:cubicBezTo>
                    <a:cubicBezTo>
                      <a:pt x="50" y="214"/>
                      <a:pt x="50" y="214"/>
                      <a:pt x="50" y="214"/>
                    </a:cubicBezTo>
                    <a:cubicBezTo>
                      <a:pt x="50" y="214"/>
                      <a:pt x="50" y="214"/>
                      <a:pt x="50" y="214"/>
                    </a:cubicBezTo>
                    <a:cubicBezTo>
                      <a:pt x="50" y="215"/>
                      <a:pt x="50" y="215"/>
                      <a:pt x="50" y="215"/>
                    </a:cubicBezTo>
                    <a:cubicBezTo>
                      <a:pt x="50" y="215"/>
                      <a:pt x="50" y="215"/>
                      <a:pt x="50" y="215"/>
                    </a:cubicBezTo>
                    <a:cubicBezTo>
                      <a:pt x="50" y="215"/>
                      <a:pt x="50" y="215"/>
                      <a:pt x="50" y="215"/>
                    </a:cubicBezTo>
                    <a:cubicBezTo>
                      <a:pt x="50" y="215"/>
                      <a:pt x="50" y="216"/>
                      <a:pt x="50" y="216"/>
                    </a:cubicBezTo>
                    <a:cubicBezTo>
                      <a:pt x="50" y="216"/>
                      <a:pt x="50" y="217"/>
                      <a:pt x="51" y="217"/>
                    </a:cubicBezTo>
                    <a:cubicBezTo>
                      <a:pt x="51" y="217"/>
                      <a:pt x="51" y="217"/>
                      <a:pt x="51" y="217"/>
                    </a:cubicBezTo>
                    <a:cubicBezTo>
                      <a:pt x="51" y="217"/>
                      <a:pt x="51" y="217"/>
                      <a:pt x="51" y="217"/>
                    </a:cubicBezTo>
                    <a:cubicBezTo>
                      <a:pt x="51" y="217"/>
                      <a:pt x="51" y="217"/>
                      <a:pt x="51" y="218"/>
                    </a:cubicBezTo>
                    <a:cubicBezTo>
                      <a:pt x="51" y="219"/>
                      <a:pt x="51" y="219"/>
                      <a:pt x="51" y="219"/>
                    </a:cubicBezTo>
                    <a:cubicBezTo>
                      <a:pt x="51" y="219"/>
                      <a:pt x="51" y="219"/>
                      <a:pt x="51" y="219"/>
                    </a:cubicBezTo>
                    <a:cubicBezTo>
                      <a:pt x="52" y="220"/>
                      <a:pt x="52" y="220"/>
                      <a:pt x="52" y="220"/>
                    </a:cubicBezTo>
                    <a:cubicBezTo>
                      <a:pt x="53" y="220"/>
                      <a:pt x="53" y="220"/>
                      <a:pt x="53" y="220"/>
                    </a:cubicBezTo>
                    <a:cubicBezTo>
                      <a:pt x="53" y="220"/>
                      <a:pt x="53" y="221"/>
                      <a:pt x="53" y="221"/>
                    </a:cubicBezTo>
                    <a:cubicBezTo>
                      <a:pt x="53" y="222"/>
                      <a:pt x="53" y="222"/>
                      <a:pt x="53" y="223"/>
                    </a:cubicBezTo>
                    <a:cubicBezTo>
                      <a:pt x="53" y="223"/>
                      <a:pt x="53" y="224"/>
                      <a:pt x="53" y="225"/>
                    </a:cubicBezTo>
                    <a:cubicBezTo>
                      <a:pt x="53" y="236"/>
                      <a:pt x="53" y="236"/>
                      <a:pt x="53" y="236"/>
                    </a:cubicBezTo>
                    <a:cubicBezTo>
                      <a:pt x="53" y="237"/>
                      <a:pt x="53" y="237"/>
                      <a:pt x="53" y="237"/>
                    </a:cubicBezTo>
                    <a:cubicBezTo>
                      <a:pt x="54" y="237"/>
                      <a:pt x="54" y="237"/>
                      <a:pt x="54" y="237"/>
                    </a:cubicBezTo>
                    <a:cubicBezTo>
                      <a:pt x="54" y="237"/>
                      <a:pt x="54" y="237"/>
                      <a:pt x="54" y="237"/>
                    </a:cubicBezTo>
                    <a:cubicBezTo>
                      <a:pt x="54" y="237"/>
                      <a:pt x="54" y="237"/>
                      <a:pt x="54" y="237"/>
                    </a:cubicBezTo>
                    <a:cubicBezTo>
                      <a:pt x="54" y="237"/>
                      <a:pt x="54" y="237"/>
                      <a:pt x="54" y="237"/>
                    </a:cubicBezTo>
                    <a:cubicBezTo>
                      <a:pt x="54" y="238"/>
                      <a:pt x="54" y="238"/>
                      <a:pt x="54" y="238"/>
                    </a:cubicBezTo>
                    <a:cubicBezTo>
                      <a:pt x="54" y="239"/>
                      <a:pt x="54" y="239"/>
                      <a:pt x="55" y="240"/>
                    </a:cubicBezTo>
                    <a:cubicBezTo>
                      <a:pt x="55" y="240"/>
                      <a:pt x="55" y="240"/>
                      <a:pt x="55" y="240"/>
                    </a:cubicBezTo>
                    <a:cubicBezTo>
                      <a:pt x="56" y="240"/>
                      <a:pt x="56" y="241"/>
                      <a:pt x="56" y="241"/>
                    </a:cubicBezTo>
                    <a:cubicBezTo>
                      <a:pt x="56" y="242"/>
                      <a:pt x="56" y="243"/>
                      <a:pt x="56" y="244"/>
                    </a:cubicBezTo>
                    <a:cubicBezTo>
                      <a:pt x="56" y="245"/>
                      <a:pt x="56" y="245"/>
                      <a:pt x="56" y="246"/>
                    </a:cubicBezTo>
                    <a:cubicBezTo>
                      <a:pt x="56" y="247"/>
                      <a:pt x="56" y="247"/>
                      <a:pt x="56" y="247"/>
                    </a:cubicBezTo>
                    <a:cubicBezTo>
                      <a:pt x="57" y="247"/>
                      <a:pt x="57" y="247"/>
                      <a:pt x="57" y="247"/>
                    </a:cubicBezTo>
                    <a:cubicBezTo>
                      <a:pt x="57" y="247"/>
                      <a:pt x="57" y="247"/>
                      <a:pt x="57" y="247"/>
                    </a:cubicBezTo>
                    <a:cubicBezTo>
                      <a:pt x="57" y="247"/>
                      <a:pt x="57" y="247"/>
                      <a:pt x="57" y="247"/>
                    </a:cubicBezTo>
                    <a:cubicBezTo>
                      <a:pt x="57" y="247"/>
                      <a:pt x="57" y="247"/>
                      <a:pt x="57" y="249"/>
                    </a:cubicBezTo>
                    <a:cubicBezTo>
                      <a:pt x="57" y="249"/>
                      <a:pt x="57" y="249"/>
                      <a:pt x="57" y="250"/>
                    </a:cubicBezTo>
                    <a:cubicBezTo>
                      <a:pt x="57" y="250"/>
                      <a:pt x="57" y="251"/>
                      <a:pt x="57" y="251"/>
                    </a:cubicBezTo>
                    <a:cubicBezTo>
                      <a:pt x="57" y="251"/>
                      <a:pt x="57" y="252"/>
                      <a:pt x="57" y="252"/>
                    </a:cubicBezTo>
                    <a:cubicBezTo>
                      <a:pt x="57" y="253"/>
                      <a:pt x="57" y="253"/>
                      <a:pt x="57" y="253"/>
                    </a:cubicBezTo>
                    <a:cubicBezTo>
                      <a:pt x="57" y="255"/>
                      <a:pt x="58" y="257"/>
                      <a:pt x="59" y="258"/>
                    </a:cubicBezTo>
                    <a:cubicBezTo>
                      <a:pt x="59" y="258"/>
                      <a:pt x="59" y="258"/>
                      <a:pt x="59" y="258"/>
                    </a:cubicBezTo>
                    <a:cubicBezTo>
                      <a:pt x="61" y="259"/>
                      <a:pt x="61" y="259"/>
                      <a:pt x="61" y="260"/>
                    </a:cubicBezTo>
                    <a:cubicBezTo>
                      <a:pt x="61" y="261"/>
                      <a:pt x="61" y="261"/>
                      <a:pt x="61" y="261"/>
                    </a:cubicBezTo>
                    <a:cubicBezTo>
                      <a:pt x="62" y="261"/>
                      <a:pt x="62" y="261"/>
                      <a:pt x="62" y="261"/>
                    </a:cubicBezTo>
                    <a:cubicBezTo>
                      <a:pt x="63" y="261"/>
                      <a:pt x="63" y="261"/>
                      <a:pt x="63" y="261"/>
                    </a:cubicBezTo>
                    <a:cubicBezTo>
                      <a:pt x="63" y="261"/>
                      <a:pt x="63" y="261"/>
                      <a:pt x="63" y="261"/>
                    </a:cubicBezTo>
                    <a:cubicBezTo>
                      <a:pt x="63" y="261"/>
                      <a:pt x="63" y="261"/>
                      <a:pt x="63" y="261"/>
                    </a:cubicBezTo>
                    <a:cubicBezTo>
                      <a:pt x="63" y="262"/>
                      <a:pt x="63" y="262"/>
                      <a:pt x="63" y="262"/>
                    </a:cubicBezTo>
                    <a:cubicBezTo>
                      <a:pt x="63" y="262"/>
                      <a:pt x="63" y="262"/>
                      <a:pt x="63" y="262"/>
                    </a:cubicBezTo>
                    <a:cubicBezTo>
                      <a:pt x="63" y="263"/>
                      <a:pt x="63" y="263"/>
                      <a:pt x="64" y="263"/>
                    </a:cubicBezTo>
                    <a:cubicBezTo>
                      <a:pt x="64" y="264"/>
                      <a:pt x="64" y="264"/>
                      <a:pt x="64" y="264"/>
                    </a:cubicBezTo>
                    <a:cubicBezTo>
                      <a:pt x="64" y="265"/>
                      <a:pt x="65" y="265"/>
                      <a:pt x="65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6" y="265"/>
                      <a:pt x="66" y="265"/>
                      <a:pt x="66" y="265"/>
                    </a:cubicBezTo>
                    <a:cubicBezTo>
                      <a:pt x="66" y="267"/>
                      <a:pt x="66" y="268"/>
                      <a:pt x="67" y="269"/>
                    </a:cubicBezTo>
                    <a:cubicBezTo>
                      <a:pt x="67" y="269"/>
                      <a:pt x="68" y="269"/>
                      <a:pt x="68" y="270"/>
                    </a:cubicBezTo>
                    <a:cubicBezTo>
                      <a:pt x="69" y="270"/>
                      <a:pt x="70" y="271"/>
                      <a:pt x="70" y="272"/>
                    </a:cubicBezTo>
                    <a:cubicBezTo>
                      <a:pt x="70" y="273"/>
                      <a:pt x="70" y="273"/>
                      <a:pt x="70" y="273"/>
                    </a:cubicBezTo>
                    <a:cubicBezTo>
                      <a:pt x="70" y="273"/>
                      <a:pt x="70" y="273"/>
                      <a:pt x="70" y="273"/>
                    </a:cubicBezTo>
                    <a:cubicBezTo>
                      <a:pt x="70" y="273"/>
                      <a:pt x="70" y="273"/>
                      <a:pt x="70" y="274"/>
                    </a:cubicBezTo>
                    <a:cubicBezTo>
                      <a:pt x="70" y="274"/>
                      <a:pt x="70" y="274"/>
                      <a:pt x="70" y="274"/>
                    </a:cubicBezTo>
                    <a:cubicBezTo>
                      <a:pt x="70" y="274"/>
                      <a:pt x="70" y="274"/>
                      <a:pt x="70" y="274"/>
                    </a:cubicBezTo>
                    <a:cubicBezTo>
                      <a:pt x="70" y="274"/>
                      <a:pt x="70" y="275"/>
                      <a:pt x="71" y="275"/>
                    </a:cubicBezTo>
                    <a:cubicBezTo>
                      <a:pt x="72" y="276"/>
                      <a:pt x="72" y="276"/>
                      <a:pt x="72" y="276"/>
                    </a:cubicBezTo>
                    <a:cubicBezTo>
                      <a:pt x="72" y="276"/>
                      <a:pt x="72" y="277"/>
                      <a:pt x="73" y="277"/>
                    </a:cubicBezTo>
                    <a:cubicBezTo>
                      <a:pt x="73" y="277"/>
                      <a:pt x="73" y="277"/>
                      <a:pt x="73" y="277"/>
                    </a:cubicBezTo>
                    <a:cubicBezTo>
                      <a:pt x="73" y="278"/>
                      <a:pt x="73" y="278"/>
                      <a:pt x="74" y="278"/>
                    </a:cubicBezTo>
                    <a:cubicBezTo>
                      <a:pt x="74" y="279"/>
                      <a:pt x="74" y="279"/>
                      <a:pt x="74" y="279"/>
                    </a:cubicBezTo>
                    <a:cubicBezTo>
                      <a:pt x="75" y="280"/>
                      <a:pt x="76" y="280"/>
                      <a:pt x="77" y="280"/>
                    </a:cubicBezTo>
                    <a:cubicBezTo>
                      <a:pt x="77" y="280"/>
                      <a:pt x="77" y="280"/>
                      <a:pt x="77" y="280"/>
                    </a:cubicBezTo>
                    <a:cubicBezTo>
                      <a:pt x="77" y="280"/>
                      <a:pt x="77" y="280"/>
                      <a:pt x="77" y="280"/>
                    </a:cubicBezTo>
                    <a:cubicBezTo>
                      <a:pt x="77" y="280"/>
                      <a:pt x="77" y="280"/>
                      <a:pt x="77" y="280"/>
                    </a:cubicBezTo>
                    <a:cubicBezTo>
                      <a:pt x="77" y="280"/>
                      <a:pt x="77" y="280"/>
                      <a:pt x="77" y="280"/>
                    </a:cubicBezTo>
                    <a:cubicBezTo>
                      <a:pt x="77" y="281"/>
                      <a:pt x="77" y="281"/>
                      <a:pt x="77" y="281"/>
                    </a:cubicBezTo>
                    <a:cubicBezTo>
                      <a:pt x="78" y="281"/>
                      <a:pt x="78" y="281"/>
                      <a:pt x="78" y="281"/>
                    </a:cubicBezTo>
                    <a:cubicBezTo>
                      <a:pt x="79" y="281"/>
                      <a:pt x="79" y="281"/>
                      <a:pt x="79" y="281"/>
                    </a:cubicBezTo>
                    <a:cubicBezTo>
                      <a:pt x="79" y="281"/>
                      <a:pt x="79" y="281"/>
                      <a:pt x="79" y="281"/>
                    </a:cubicBezTo>
                    <a:cubicBezTo>
                      <a:pt x="80" y="281"/>
                      <a:pt x="80" y="281"/>
                      <a:pt x="80" y="281"/>
                    </a:cubicBezTo>
                    <a:cubicBezTo>
                      <a:pt x="80" y="281"/>
                      <a:pt x="80" y="281"/>
                      <a:pt x="80" y="281"/>
                    </a:cubicBezTo>
                    <a:cubicBezTo>
                      <a:pt x="80" y="281"/>
                      <a:pt x="80" y="281"/>
                      <a:pt x="80" y="281"/>
                    </a:cubicBezTo>
                    <a:cubicBezTo>
                      <a:pt x="80" y="283"/>
                      <a:pt x="80" y="283"/>
                      <a:pt x="80" y="283"/>
                    </a:cubicBezTo>
                    <a:cubicBezTo>
                      <a:pt x="81" y="283"/>
                      <a:pt x="81" y="283"/>
                      <a:pt x="81" y="283"/>
                    </a:cubicBezTo>
                    <a:cubicBezTo>
                      <a:pt x="81" y="283"/>
                      <a:pt x="81" y="283"/>
                      <a:pt x="81" y="283"/>
                    </a:cubicBezTo>
                    <a:cubicBezTo>
                      <a:pt x="81" y="283"/>
                      <a:pt x="82" y="283"/>
                      <a:pt x="82" y="283"/>
                    </a:cubicBezTo>
                    <a:cubicBezTo>
                      <a:pt x="83" y="283"/>
                      <a:pt x="84" y="283"/>
                      <a:pt x="84" y="282"/>
                    </a:cubicBezTo>
                    <a:cubicBezTo>
                      <a:pt x="85" y="282"/>
                      <a:pt x="85" y="281"/>
                      <a:pt x="85" y="281"/>
                    </a:cubicBezTo>
                    <a:cubicBezTo>
                      <a:pt x="84" y="280"/>
                      <a:pt x="84" y="280"/>
                      <a:pt x="84" y="279"/>
                    </a:cubicBezTo>
                    <a:cubicBezTo>
                      <a:pt x="83" y="278"/>
                      <a:pt x="83" y="278"/>
                      <a:pt x="83" y="278"/>
                    </a:cubicBezTo>
                    <a:cubicBezTo>
                      <a:pt x="83" y="278"/>
                      <a:pt x="83" y="278"/>
                      <a:pt x="83" y="278"/>
                    </a:cubicBezTo>
                    <a:cubicBezTo>
                      <a:pt x="83" y="278"/>
                      <a:pt x="83" y="278"/>
                      <a:pt x="83" y="278"/>
                    </a:cubicBezTo>
                    <a:cubicBezTo>
                      <a:pt x="84" y="278"/>
                      <a:pt x="84" y="278"/>
                      <a:pt x="84" y="278"/>
                    </a:cubicBezTo>
                    <a:cubicBezTo>
                      <a:pt x="85" y="278"/>
                      <a:pt x="85" y="278"/>
                      <a:pt x="85" y="278"/>
                    </a:cubicBezTo>
                    <a:cubicBezTo>
                      <a:pt x="85" y="278"/>
                      <a:pt x="85" y="278"/>
                      <a:pt x="85" y="278"/>
                    </a:cubicBezTo>
                    <a:cubicBezTo>
                      <a:pt x="85" y="277"/>
                      <a:pt x="85" y="277"/>
                      <a:pt x="85" y="276"/>
                    </a:cubicBezTo>
                    <a:cubicBezTo>
                      <a:pt x="85" y="276"/>
                      <a:pt x="85" y="275"/>
                      <a:pt x="84" y="275"/>
                    </a:cubicBezTo>
                    <a:cubicBezTo>
                      <a:pt x="84" y="274"/>
                      <a:pt x="83" y="274"/>
                      <a:pt x="82" y="274"/>
                    </a:cubicBezTo>
                    <a:cubicBezTo>
                      <a:pt x="82" y="273"/>
                      <a:pt x="82" y="273"/>
                      <a:pt x="82" y="273"/>
                    </a:cubicBezTo>
                    <a:cubicBezTo>
                      <a:pt x="82" y="273"/>
                      <a:pt x="82" y="273"/>
                      <a:pt x="82" y="273"/>
                    </a:cubicBezTo>
                    <a:cubicBezTo>
                      <a:pt x="82" y="273"/>
                      <a:pt x="82" y="273"/>
                      <a:pt x="82" y="273"/>
                    </a:cubicBezTo>
                    <a:cubicBezTo>
                      <a:pt x="82" y="271"/>
                      <a:pt x="82" y="271"/>
                      <a:pt x="82" y="271"/>
                    </a:cubicBezTo>
                    <a:cubicBezTo>
                      <a:pt x="82" y="271"/>
                      <a:pt x="82" y="271"/>
                      <a:pt x="82" y="271"/>
                    </a:cubicBezTo>
                    <a:cubicBezTo>
                      <a:pt x="82" y="271"/>
                      <a:pt x="82" y="270"/>
                      <a:pt x="82" y="270"/>
                    </a:cubicBezTo>
                    <a:cubicBezTo>
                      <a:pt x="82" y="270"/>
                      <a:pt x="81" y="269"/>
                      <a:pt x="81" y="269"/>
                    </a:cubicBezTo>
                    <a:cubicBezTo>
                      <a:pt x="80" y="269"/>
                      <a:pt x="80" y="269"/>
                      <a:pt x="80" y="269"/>
                    </a:cubicBezTo>
                    <a:cubicBezTo>
                      <a:pt x="80" y="268"/>
                      <a:pt x="80" y="267"/>
                      <a:pt x="80" y="266"/>
                    </a:cubicBezTo>
                    <a:cubicBezTo>
                      <a:pt x="80" y="266"/>
                      <a:pt x="80" y="265"/>
                      <a:pt x="80" y="265"/>
                    </a:cubicBezTo>
                    <a:cubicBezTo>
                      <a:pt x="80" y="264"/>
                      <a:pt x="80" y="263"/>
                      <a:pt x="80" y="263"/>
                    </a:cubicBezTo>
                    <a:cubicBezTo>
                      <a:pt x="79" y="262"/>
                      <a:pt x="79" y="262"/>
                      <a:pt x="79" y="262"/>
                    </a:cubicBezTo>
                    <a:cubicBezTo>
                      <a:pt x="79" y="262"/>
                      <a:pt x="79" y="262"/>
                      <a:pt x="79" y="262"/>
                    </a:cubicBezTo>
                    <a:cubicBezTo>
                      <a:pt x="79" y="261"/>
                      <a:pt x="79" y="261"/>
                      <a:pt x="79" y="261"/>
                    </a:cubicBezTo>
                    <a:cubicBezTo>
                      <a:pt x="78" y="261"/>
                      <a:pt x="78" y="261"/>
                      <a:pt x="78" y="261"/>
                    </a:cubicBezTo>
                    <a:cubicBezTo>
                      <a:pt x="78" y="261"/>
                      <a:pt x="78" y="261"/>
                      <a:pt x="78" y="261"/>
                    </a:cubicBezTo>
                    <a:cubicBezTo>
                      <a:pt x="78" y="260"/>
                      <a:pt x="78" y="260"/>
                      <a:pt x="78" y="260"/>
                    </a:cubicBezTo>
                    <a:cubicBezTo>
                      <a:pt x="78" y="260"/>
                      <a:pt x="78" y="260"/>
                      <a:pt x="78" y="260"/>
                    </a:cubicBezTo>
                    <a:cubicBezTo>
                      <a:pt x="78" y="260"/>
                      <a:pt x="78" y="260"/>
                      <a:pt x="78" y="260"/>
                    </a:cubicBezTo>
                    <a:cubicBezTo>
                      <a:pt x="79" y="260"/>
                      <a:pt x="79" y="260"/>
                      <a:pt x="79" y="260"/>
                    </a:cubicBezTo>
                    <a:cubicBezTo>
                      <a:pt x="80" y="259"/>
                      <a:pt x="80" y="258"/>
                      <a:pt x="81" y="257"/>
                    </a:cubicBezTo>
                    <a:cubicBezTo>
                      <a:pt x="81" y="256"/>
                      <a:pt x="81" y="256"/>
                      <a:pt x="81" y="256"/>
                    </a:cubicBezTo>
                    <a:cubicBezTo>
                      <a:pt x="81" y="256"/>
                      <a:pt x="81" y="255"/>
                      <a:pt x="81" y="255"/>
                    </a:cubicBezTo>
                    <a:cubicBezTo>
                      <a:pt x="82" y="255"/>
                      <a:pt x="82" y="255"/>
                      <a:pt x="82" y="255"/>
                    </a:cubicBezTo>
                    <a:cubicBezTo>
                      <a:pt x="82" y="255"/>
                      <a:pt x="83" y="255"/>
                      <a:pt x="83" y="255"/>
                    </a:cubicBezTo>
                    <a:cubicBezTo>
                      <a:pt x="85" y="256"/>
                      <a:pt x="85" y="256"/>
                      <a:pt x="85" y="256"/>
                    </a:cubicBezTo>
                    <a:cubicBezTo>
                      <a:pt x="85" y="255"/>
                      <a:pt x="85" y="255"/>
                      <a:pt x="85" y="255"/>
                    </a:cubicBezTo>
                    <a:cubicBezTo>
                      <a:pt x="85" y="254"/>
                      <a:pt x="85" y="254"/>
                      <a:pt x="85" y="254"/>
                    </a:cubicBezTo>
                    <a:cubicBezTo>
                      <a:pt x="85" y="254"/>
                      <a:pt x="85" y="254"/>
                      <a:pt x="85" y="254"/>
                    </a:cubicBezTo>
                    <a:cubicBezTo>
                      <a:pt x="85" y="254"/>
                      <a:pt x="85" y="254"/>
                      <a:pt x="85" y="254"/>
                    </a:cubicBezTo>
                    <a:cubicBezTo>
                      <a:pt x="86" y="254"/>
                      <a:pt x="86" y="254"/>
                      <a:pt x="86" y="254"/>
                    </a:cubicBezTo>
                    <a:cubicBezTo>
                      <a:pt x="87" y="254"/>
                      <a:pt x="88" y="253"/>
                      <a:pt x="89" y="252"/>
                    </a:cubicBezTo>
                    <a:cubicBezTo>
                      <a:pt x="90" y="251"/>
                      <a:pt x="89" y="250"/>
                      <a:pt x="88" y="249"/>
                    </a:cubicBezTo>
                    <a:cubicBezTo>
                      <a:pt x="88" y="248"/>
                      <a:pt x="88" y="248"/>
                      <a:pt x="88" y="247"/>
                    </a:cubicBezTo>
                    <a:cubicBezTo>
                      <a:pt x="88" y="246"/>
                      <a:pt x="88" y="246"/>
                      <a:pt x="88" y="246"/>
                    </a:cubicBezTo>
                    <a:cubicBezTo>
                      <a:pt x="87" y="246"/>
                      <a:pt x="87" y="246"/>
                      <a:pt x="87" y="246"/>
                    </a:cubicBezTo>
                    <a:cubicBezTo>
                      <a:pt x="86" y="246"/>
                      <a:pt x="86" y="246"/>
                      <a:pt x="86" y="246"/>
                    </a:cubicBezTo>
                    <a:cubicBezTo>
                      <a:pt x="85" y="246"/>
                      <a:pt x="85" y="246"/>
                      <a:pt x="85" y="246"/>
                    </a:cubicBezTo>
                    <a:cubicBezTo>
                      <a:pt x="85" y="245"/>
                      <a:pt x="85" y="245"/>
                      <a:pt x="85" y="245"/>
                    </a:cubicBezTo>
                    <a:cubicBezTo>
                      <a:pt x="90" y="245"/>
                      <a:pt x="90" y="245"/>
                      <a:pt x="90" y="245"/>
                    </a:cubicBezTo>
                    <a:cubicBezTo>
                      <a:pt x="90" y="244"/>
                      <a:pt x="90" y="244"/>
                      <a:pt x="90" y="244"/>
                    </a:cubicBezTo>
                    <a:cubicBezTo>
                      <a:pt x="91" y="244"/>
                      <a:pt x="91" y="244"/>
                      <a:pt x="91" y="244"/>
                    </a:cubicBezTo>
                    <a:cubicBezTo>
                      <a:pt x="91" y="244"/>
                      <a:pt x="91" y="244"/>
                      <a:pt x="91" y="244"/>
                    </a:cubicBezTo>
                    <a:cubicBezTo>
                      <a:pt x="92" y="244"/>
                      <a:pt x="92" y="244"/>
                      <a:pt x="92" y="244"/>
                    </a:cubicBezTo>
                    <a:cubicBezTo>
                      <a:pt x="92" y="243"/>
                      <a:pt x="92" y="243"/>
                      <a:pt x="92" y="243"/>
                    </a:cubicBezTo>
                    <a:cubicBezTo>
                      <a:pt x="92" y="242"/>
                      <a:pt x="92" y="242"/>
                      <a:pt x="92" y="242"/>
                    </a:cubicBezTo>
                    <a:cubicBezTo>
                      <a:pt x="92" y="241"/>
                      <a:pt x="92" y="240"/>
                      <a:pt x="92" y="240"/>
                    </a:cubicBezTo>
                    <a:cubicBezTo>
                      <a:pt x="92" y="240"/>
                      <a:pt x="92" y="240"/>
                      <a:pt x="92" y="240"/>
                    </a:cubicBezTo>
                    <a:cubicBezTo>
                      <a:pt x="92" y="240"/>
                      <a:pt x="92" y="240"/>
                      <a:pt x="92" y="240"/>
                    </a:cubicBezTo>
                    <a:cubicBezTo>
                      <a:pt x="92" y="240"/>
                      <a:pt x="93" y="240"/>
                      <a:pt x="93" y="239"/>
                    </a:cubicBezTo>
                    <a:cubicBezTo>
                      <a:pt x="94" y="239"/>
                      <a:pt x="94" y="239"/>
                      <a:pt x="94" y="239"/>
                    </a:cubicBezTo>
                    <a:cubicBezTo>
                      <a:pt x="95" y="238"/>
                      <a:pt x="96" y="237"/>
                      <a:pt x="97" y="236"/>
                    </a:cubicBezTo>
                    <a:cubicBezTo>
                      <a:pt x="98" y="235"/>
                      <a:pt x="98" y="234"/>
                      <a:pt x="98" y="233"/>
                    </a:cubicBezTo>
                    <a:cubicBezTo>
                      <a:pt x="98" y="224"/>
                      <a:pt x="98" y="224"/>
                      <a:pt x="98" y="224"/>
                    </a:cubicBezTo>
                    <a:cubicBezTo>
                      <a:pt x="98" y="224"/>
                      <a:pt x="98" y="224"/>
                      <a:pt x="98" y="224"/>
                    </a:cubicBezTo>
                    <a:cubicBezTo>
                      <a:pt x="98" y="224"/>
                      <a:pt x="98" y="224"/>
                      <a:pt x="98" y="224"/>
                    </a:cubicBezTo>
                    <a:cubicBezTo>
                      <a:pt x="99" y="224"/>
                      <a:pt x="99" y="224"/>
                      <a:pt x="99" y="224"/>
                    </a:cubicBezTo>
                    <a:cubicBezTo>
                      <a:pt x="99" y="223"/>
                      <a:pt x="99" y="223"/>
                      <a:pt x="99" y="223"/>
                    </a:cubicBezTo>
                    <a:cubicBezTo>
                      <a:pt x="99" y="223"/>
                      <a:pt x="99" y="222"/>
                      <a:pt x="100" y="222"/>
                    </a:cubicBezTo>
                    <a:cubicBezTo>
                      <a:pt x="100" y="221"/>
                      <a:pt x="100" y="221"/>
                      <a:pt x="101" y="220"/>
                    </a:cubicBezTo>
                    <a:cubicBezTo>
                      <a:pt x="101" y="220"/>
                      <a:pt x="101" y="220"/>
                      <a:pt x="101" y="220"/>
                    </a:cubicBezTo>
                    <a:cubicBezTo>
                      <a:pt x="101" y="219"/>
                      <a:pt x="101" y="219"/>
                      <a:pt x="103" y="218"/>
                    </a:cubicBezTo>
                    <a:cubicBezTo>
                      <a:pt x="103" y="218"/>
                      <a:pt x="104" y="218"/>
                      <a:pt x="105" y="218"/>
                    </a:cubicBezTo>
                    <a:cubicBezTo>
                      <a:pt x="105" y="218"/>
                      <a:pt x="106" y="218"/>
                      <a:pt x="106" y="218"/>
                    </a:cubicBezTo>
                    <a:cubicBezTo>
                      <a:pt x="107" y="218"/>
                      <a:pt x="107" y="218"/>
                      <a:pt x="108" y="218"/>
                    </a:cubicBezTo>
                    <a:cubicBezTo>
                      <a:pt x="109" y="218"/>
                      <a:pt x="109" y="218"/>
                      <a:pt x="109" y="218"/>
                    </a:cubicBezTo>
                    <a:cubicBezTo>
                      <a:pt x="110" y="218"/>
                      <a:pt x="111" y="218"/>
                      <a:pt x="111" y="217"/>
                    </a:cubicBezTo>
                    <a:cubicBezTo>
                      <a:pt x="111" y="217"/>
                      <a:pt x="111" y="217"/>
                      <a:pt x="111" y="217"/>
                    </a:cubicBezTo>
                    <a:cubicBezTo>
                      <a:pt x="111" y="217"/>
                      <a:pt x="111" y="217"/>
                      <a:pt x="111" y="217"/>
                    </a:cubicBezTo>
                    <a:cubicBezTo>
                      <a:pt x="111" y="217"/>
                      <a:pt x="111" y="217"/>
                      <a:pt x="111" y="217"/>
                    </a:cubicBezTo>
                    <a:cubicBezTo>
                      <a:pt x="111" y="217"/>
                      <a:pt x="111" y="217"/>
                      <a:pt x="111" y="217"/>
                    </a:cubicBezTo>
                    <a:cubicBezTo>
                      <a:pt x="112" y="217"/>
                      <a:pt x="112" y="217"/>
                      <a:pt x="112" y="217"/>
                    </a:cubicBezTo>
                    <a:cubicBezTo>
                      <a:pt x="112" y="216"/>
                      <a:pt x="112" y="216"/>
                      <a:pt x="112" y="216"/>
                    </a:cubicBezTo>
                    <a:cubicBezTo>
                      <a:pt x="112" y="215"/>
                      <a:pt x="112" y="215"/>
                      <a:pt x="112" y="215"/>
                    </a:cubicBezTo>
                    <a:cubicBezTo>
                      <a:pt x="112" y="215"/>
                      <a:pt x="112" y="214"/>
                      <a:pt x="112" y="214"/>
                    </a:cubicBezTo>
                    <a:cubicBezTo>
                      <a:pt x="113" y="214"/>
                      <a:pt x="113" y="214"/>
                      <a:pt x="113" y="214"/>
                    </a:cubicBezTo>
                    <a:cubicBezTo>
                      <a:pt x="113" y="214"/>
                      <a:pt x="113" y="214"/>
                      <a:pt x="114" y="213"/>
                    </a:cubicBezTo>
                    <a:cubicBezTo>
                      <a:pt x="114" y="213"/>
                      <a:pt x="115" y="213"/>
                      <a:pt x="115" y="213"/>
                    </a:cubicBezTo>
                    <a:cubicBezTo>
                      <a:pt x="115" y="212"/>
                      <a:pt x="115" y="212"/>
                      <a:pt x="115" y="212"/>
                    </a:cubicBezTo>
                    <a:cubicBezTo>
                      <a:pt x="116" y="212"/>
                      <a:pt x="116" y="212"/>
                      <a:pt x="116" y="212"/>
                    </a:cubicBezTo>
                    <a:cubicBezTo>
                      <a:pt x="116" y="212"/>
                      <a:pt x="116" y="212"/>
                      <a:pt x="116" y="212"/>
                    </a:cubicBezTo>
                    <a:cubicBezTo>
                      <a:pt x="117" y="212"/>
                      <a:pt x="118" y="212"/>
                      <a:pt x="118" y="211"/>
                    </a:cubicBezTo>
                    <a:cubicBezTo>
                      <a:pt x="118" y="211"/>
                      <a:pt x="119" y="210"/>
                      <a:pt x="119" y="210"/>
                    </a:cubicBezTo>
                    <a:cubicBezTo>
                      <a:pt x="119" y="209"/>
                      <a:pt x="119" y="208"/>
                      <a:pt x="120" y="207"/>
                    </a:cubicBezTo>
                    <a:cubicBezTo>
                      <a:pt x="120" y="207"/>
                      <a:pt x="121" y="207"/>
                      <a:pt x="121" y="207"/>
                    </a:cubicBezTo>
                    <a:cubicBezTo>
                      <a:pt x="123" y="206"/>
                      <a:pt x="124" y="205"/>
                      <a:pt x="124" y="204"/>
                    </a:cubicBezTo>
                    <a:cubicBezTo>
                      <a:pt x="123" y="203"/>
                      <a:pt x="123" y="201"/>
                      <a:pt x="123" y="199"/>
                    </a:cubicBezTo>
                    <a:cubicBezTo>
                      <a:pt x="123" y="199"/>
                      <a:pt x="123" y="198"/>
                      <a:pt x="123" y="197"/>
                    </a:cubicBezTo>
                    <a:cubicBezTo>
                      <a:pt x="123" y="191"/>
                      <a:pt x="123" y="191"/>
                      <a:pt x="123" y="191"/>
                    </a:cubicBezTo>
                    <a:cubicBezTo>
                      <a:pt x="123" y="190"/>
                      <a:pt x="123" y="190"/>
                      <a:pt x="123" y="190"/>
                    </a:cubicBezTo>
                    <a:cubicBezTo>
                      <a:pt x="123" y="190"/>
                      <a:pt x="123" y="190"/>
                      <a:pt x="123" y="190"/>
                    </a:cubicBezTo>
                    <a:cubicBezTo>
                      <a:pt x="122" y="190"/>
                      <a:pt x="122" y="190"/>
                      <a:pt x="122" y="190"/>
                    </a:cubicBezTo>
                    <a:cubicBezTo>
                      <a:pt x="122" y="189"/>
                      <a:pt x="122" y="189"/>
                      <a:pt x="122" y="189"/>
                    </a:cubicBezTo>
                    <a:cubicBezTo>
                      <a:pt x="122" y="188"/>
                      <a:pt x="122" y="188"/>
                      <a:pt x="122" y="188"/>
                    </a:cubicBezTo>
                    <a:cubicBezTo>
                      <a:pt x="122" y="188"/>
                      <a:pt x="122" y="188"/>
                      <a:pt x="122" y="188"/>
                    </a:cubicBezTo>
                    <a:cubicBezTo>
                      <a:pt x="124" y="188"/>
                      <a:pt x="124" y="188"/>
                      <a:pt x="124" y="188"/>
                    </a:cubicBezTo>
                    <a:cubicBezTo>
                      <a:pt x="124" y="188"/>
                      <a:pt x="124" y="188"/>
                      <a:pt x="124" y="188"/>
                    </a:cubicBezTo>
                    <a:cubicBezTo>
                      <a:pt x="125" y="188"/>
                      <a:pt x="125" y="188"/>
                      <a:pt x="125" y="188"/>
                    </a:cubicBezTo>
                    <a:cubicBezTo>
                      <a:pt x="126" y="188"/>
                      <a:pt x="126" y="187"/>
                      <a:pt x="126" y="187"/>
                    </a:cubicBezTo>
                    <a:cubicBezTo>
                      <a:pt x="127" y="186"/>
                      <a:pt x="127" y="186"/>
                      <a:pt x="127" y="186"/>
                    </a:cubicBezTo>
                    <a:cubicBezTo>
                      <a:pt x="127" y="186"/>
                      <a:pt x="127" y="186"/>
                      <a:pt x="127" y="186"/>
                    </a:cubicBezTo>
                    <a:cubicBezTo>
                      <a:pt x="127" y="185"/>
                      <a:pt x="127" y="185"/>
                      <a:pt x="127" y="185"/>
                    </a:cubicBezTo>
                    <a:cubicBezTo>
                      <a:pt x="128" y="185"/>
                      <a:pt x="128" y="185"/>
                      <a:pt x="128" y="185"/>
                    </a:cubicBezTo>
                    <a:cubicBezTo>
                      <a:pt x="128" y="184"/>
                      <a:pt x="128" y="184"/>
                      <a:pt x="128" y="184"/>
                    </a:cubicBezTo>
                    <a:cubicBezTo>
                      <a:pt x="128" y="184"/>
                      <a:pt x="128" y="184"/>
                      <a:pt x="128" y="184"/>
                    </a:cubicBezTo>
                    <a:cubicBezTo>
                      <a:pt x="128" y="184"/>
                      <a:pt x="128" y="184"/>
                      <a:pt x="128" y="184"/>
                    </a:cubicBezTo>
                    <a:cubicBezTo>
                      <a:pt x="128" y="184"/>
                      <a:pt x="128" y="184"/>
                      <a:pt x="128" y="184"/>
                    </a:cubicBezTo>
                    <a:cubicBezTo>
                      <a:pt x="128" y="184"/>
                      <a:pt x="129" y="184"/>
                      <a:pt x="129" y="183"/>
                    </a:cubicBezTo>
                    <a:cubicBezTo>
                      <a:pt x="129" y="183"/>
                      <a:pt x="130" y="182"/>
                      <a:pt x="130" y="182"/>
                    </a:cubicBezTo>
                    <a:cubicBezTo>
                      <a:pt x="131" y="180"/>
                      <a:pt x="132" y="179"/>
                      <a:pt x="133" y="179"/>
                    </a:cubicBezTo>
                    <a:cubicBezTo>
                      <a:pt x="134" y="178"/>
                      <a:pt x="134" y="178"/>
                      <a:pt x="134" y="178"/>
                    </a:cubicBezTo>
                    <a:cubicBezTo>
                      <a:pt x="135" y="177"/>
                      <a:pt x="135" y="176"/>
                      <a:pt x="135" y="176"/>
                    </a:cubicBezTo>
                    <a:cubicBezTo>
                      <a:pt x="135" y="176"/>
                      <a:pt x="135" y="176"/>
                      <a:pt x="135" y="176"/>
                    </a:cubicBezTo>
                    <a:cubicBezTo>
                      <a:pt x="135" y="175"/>
                      <a:pt x="135" y="175"/>
                      <a:pt x="135" y="175"/>
                    </a:cubicBezTo>
                    <a:cubicBezTo>
                      <a:pt x="134" y="175"/>
                      <a:pt x="134" y="175"/>
                      <a:pt x="134" y="175"/>
                    </a:cubicBezTo>
                    <a:cubicBezTo>
                      <a:pt x="133" y="175"/>
                      <a:pt x="133" y="175"/>
                      <a:pt x="133" y="175"/>
                    </a:cubicBezTo>
                    <a:cubicBezTo>
                      <a:pt x="133" y="174"/>
                      <a:pt x="133" y="174"/>
                      <a:pt x="134" y="172"/>
                    </a:cubicBezTo>
                    <a:cubicBezTo>
                      <a:pt x="134" y="172"/>
                      <a:pt x="134" y="172"/>
                      <a:pt x="134" y="172"/>
                    </a:cubicBezTo>
                    <a:cubicBezTo>
                      <a:pt x="134" y="172"/>
                      <a:pt x="134" y="172"/>
                      <a:pt x="134" y="172"/>
                    </a:cubicBezTo>
                    <a:cubicBezTo>
                      <a:pt x="135" y="172"/>
                      <a:pt x="135" y="172"/>
                      <a:pt x="135" y="172"/>
                    </a:cubicBezTo>
                    <a:cubicBezTo>
                      <a:pt x="135" y="166"/>
                      <a:pt x="135" y="166"/>
                      <a:pt x="135" y="166"/>
                    </a:cubicBezTo>
                    <a:cubicBezTo>
                      <a:pt x="134" y="166"/>
                      <a:pt x="134" y="166"/>
                      <a:pt x="134" y="166"/>
                    </a:cubicBezTo>
                    <a:cubicBezTo>
                      <a:pt x="134" y="166"/>
                      <a:pt x="134" y="166"/>
                      <a:pt x="133" y="166"/>
                    </a:cubicBezTo>
                    <a:cubicBezTo>
                      <a:pt x="133" y="166"/>
                      <a:pt x="133" y="166"/>
                      <a:pt x="133" y="166"/>
                    </a:cubicBezTo>
                    <a:cubicBezTo>
                      <a:pt x="133" y="166"/>
                      <a:pt x="133" y="166"/>
                      <a:pt x="133" y="166"/>
                    </a:cubicBezTo>
                    <a:cubicBezTo>
                      <a:pt x="134" y="165"/>
                      <a:pt x="134" y="165"/>
                      <a:pt x="134" y="165"/>
                    </a:cubicBezTo>
                    <a:cubicBezTo>
                      <a:pt x="133" y="165"/>
                      <a:pt x="133" y="165"/>
                      <a:pt x="133" y="165"/>
                    </a:cubicBezTo>
                    <a:cubicBezTo>
                      <a:pt x="132" y="165"/>
                      <a:pt x="132" y="165"/>
                      <a:pt x="131" y="165"/>
                    </a:cubicBezTo>
                    <a:cubicBezTo>
                      <a:pt x="131" y="165"/>
                      <a:pt x="131" y="165"/>
                      <a:pt x="130" y="165"/>
                    </a:cubicBezTo>
                    <a:cubicBezTo>
                      <a:pt x="128" y="165"/>
                      <a:pt x="128" y="164"/>
                      <a:pt x="127" y="164"/>
                    </a:cubicBezTo>
                    <a:cubicBezTo>
                      <a:pt x="126" y="163"/>
                      <a:pt x="126" y="163"/>
                      <a:pt x="126" y="163"/>
                    </a:cubicBezTo>
                    <a:cubicBezTo>
                      <a:pt x="126" y="163"/>
                      <a:pt x="126" y="163"/>
                      <a:pt x="126" y="163"/>
                    </a:cubicBezTo>
                    <a:cubicBezTo>
                      <a:pt x="126" y="162"/>
                      <a:pt x="125" y="162"/>
                      <a:pt x="125" y="162"/>
                    </a:cubicBezTo>
                    <a:cubicBezTo>
                      <a:pt x="124" y="162"/>
                      <a:pt x="124" y="162"/>
                      <a:pt x="124" y="162"/>
                    </a:cubicBezTo>
                    <a:cubicBezTo>
                      <a:pt x="123" y="161"/>
                      <a:pt x="123" y="161"/>
                      <a:pt x="122" y="160"/>
                    </a:cubicBezTo>
                    <a:cubicBezTo>
                      <a:pt x="122" y="160"/>
                      <a:pt x="122" y="160"/>
                      <a:pt x="122" y="160"/>
                    </a:cubicBezTo>
                    <a:cubicBezTo>
                      <a:pt x="122" y="159"/>
                      <a:pt x="121" y="159"/>
                      <a:pt x="121" y="159"/>
                    </a:cubicBezTo>
                    <a:cubicBezTo>
                      <a:pt x="121" y="159"/>
                      <a:pt x="121" y="159"/>
                      <a:pt x="121" y="159"/>
                    </a:cubicBezTo>
                    <a:cubicBezTo>
                      <a:pt x="120" y="159"/>
                      <a:pt x="120" y="159"/>
                      <a:pt x="120" y="159"/>
                    </a:cubicBezTo>
                    <a:cubicBezTo>
                      <a:pt x="119" y="159"/>
                      <a:pt x="119" y="159"/>
                      <a:pt x="119" y="159"/>
                    </a:cubicBezTo>
                    <a:cubicBezTo>
                      <a:pt x="119" y="159"/>
                      <a:pt x="119" y="159"/>
                      <a:pt x="119" y="159"/>
                    </a:cubicBezTo>
                    <a:cubicBezTo>
                      <a:pt x="118" y="159"/>
                      <a:pt x="118" y="159"/>
                      <a:pt x="118" y="159"/>
                    </a:cubicBezTo>
                    <a:cubicBezTo>
                      <a:pt x="117" y="159"/>
                      <a:pt x="117" y="159"/>
                      <a:pt x="117" y="159"/>
                    </a:cubicBezTo>
                    <a:cubicBezTo>
                      <a:pt x="117" y="159"/>
                      <a:pt x="116" y="159"/>
                      <a:pt x="116" y="159"/>
                    </a:cubicBezTo>
                    <a:cubicBezTo>
                      <a:pt x="115" y="159"/>
                      <a:pt x="115" y="158"/>
                      <a:pt x="115" y="158"/>
                    </a:cubicBezTo>
                    <a:cubicBezTo>
                      <a:pt x="115" y="157"/>
                      <a:pt x="114" y="157"/>
                      <a:pt x="112" y="157"/>
                    </a:cubicBezTo>
                    <a:cubicBezTo>
                      <a:pt x="112" y="157"/>
                      <a:pt x="111" y="157"/>
                      <a:pt x="110" y="157"/>
                    </a:cubicBezTo>
                    <a:cubicBezTo>
                      <a:pt x="110" y="157"/>
                      <a:pt x="110" y="157"/>
                      <a:pt x="110" y="157"/>
                    </a:cubicBezTo>
                    <a:cubicBezTo>
                      <a:pt x="108" y="157"/>
                      <a:pt x="108" y="157"/>
                      <a:pt x="108" y="157"/>
                    </a:cubicBezTo>
                    <a:cubicBezTo>
                      <a:pt x="108" y="158"/>
                      <a:pt x="108" y="158"/>
                      <a:pt x="108" y="158"/>
                    </a:cubicBezTo>
                    <a:cubicBezTo>
                      <a:pt x="108" y="157"/>
                      <a:pt x="108" y="156"/>
                      <a:pt x="107" y="156"/>
                    </a:cubicBezTo>
                    <a:cubicBezTo>
                      <a:pt x="106" y="156"/>
                      <a:pt x="106" y="156"/>
                      <a:pt x="105" y="156"/>
                    </a:cubicBezTo>
                    <a:cubicBezTo>
                      <a:pt x="105" y="156"/>
                      <a:pt x="104" y="156"/>
                      <a:pt x="104" y="156"/>
                    </a:cubicBezTo>
                    <a:cubicBezTo>
                      <a:pt x="103" y="156"/>
                      <a:pt x="103" y="156"/>
                      <a:pt x="103" y="156"/>
                    </a:cubicBezTo>
                    <a:cubicBezTo>
                      <a:pt x="103" y="155"/>
                      <a:pt x="103" y="155"/>
                      <a:pt x="103" y="155"/>
                    </a:cubicBezTo>
                    <a:cubicBezTo>
                      <a:pt x="103" y="155"/>
                      <a:pt x="103" y="155"/>
                      <a:pt x="102" y="155"/>
                    </a:cubicBezTo>
                    <a:cubicBezTo>
                      <a:pt x="102" y="155"/>
                      <a:pt x="102" y="155"/>
                      <a:pt x="102" y="155"/>
                    </a:cubicBezTo>
                    <a:cubicBezTo>
                      <a:pt x="102" y="155"/>
                      <a:pt x="102" y="155"/>
                      <a:pt x="102" y="155"/>
                    </a:cubicBezTo>
                    <a:cubicBezTo>
                      <a:pt x="102" y="154"/>
                      <a:pt x="102" y="154"/>
                      <a:pt x="102" y="154"/>
                    </a:cubicBezTo>
                    <a:cubicBezTo>
                      <a:pt x="102" y="154"/>
                      <a:pt x="101" y="153"/>
                      <a:pt x="101" y="153"/>
                    </a:cubicBezTo>
                    <a:cubicBezTo>
                      <a:pt x="100" y="153"/>
                      <a:pt x="100" y="153"/>
                      <a:pt x="100" y="153"/>
                    </a:cubicBezTo>
                    <a:cubicBezTo>
                      <a:pt x="100" y="153"/>
                      <a:pt x="100" y="153"/>
                      <a:pt x="100" y="153"/>
                    </a:cubicBezTo>
                    <a:cubicBezTo>
                      <a:pt x="96" y="153"/>
                      <a:pt x="96" y="153"/>
                      <a:pt x="96" y="153"/>
                    </a:cubicBezTo>
                    <a:cubicBezTo>
                      <a:pt x="94" y="153"/>
                      <a:pt x="94" y="153"/>
                      <a:pt x="94" y="153"/>
                    </a:cubicBezTo>
                    <a:cubicBezTo>
                      <a:pt x="93" y="153"/>
                      <a:pt x="93" y="153"/>
                      <a:pt x="92" y="153"/>
                    </a:cubicBezTo>
                    <a:cubicBezTo>
                      <a:pt x="92" y="153"/>
                      <a:pt x="92" y="153"/>
                      <a:pt x="92" y="153"/>
                    </a:cubicBezTo>
                    <a:cubicBezTo>
                      <a:pt x="91" y="153"/>
                      <a:pt x="91" y="153"/>
                      <a:pt x="91" y="153"/>
                    </a:cubicBezTo>
                    <a:cubicBezTo>
                      <a:pt x="90" y="153"/>
                      <a:pt x="90" y="153"/>
                      <a:pt x="90" y="153"/>
                    </a:cubicBezTo>
                    <a:cubicBezTo>
                      <a:pt x="89" y="153"/>
                      <a:pt x="89" y="153"/>
                      <a:pt x="89" y="153"/>
                    </a:cubicBezTo>
                    <a:cubicBezTo>
                      <a:pt x="89" y="152"/>
                      <a:pt x="89" y="152"/>
                      <a:pt x="89" y="152"/>
                    </a:cubicBezTo>
                    <a:cubicBezTo>
                      <a:pt x="89" y="152"/>
                      <a:pt x="89" y="152"/>
                      <a:pt x="89" y="152"/>
                    </a:cubicBezTo>
                    <a:cubicBezTo>
                      <a:pt x="89" y="152"/>
                      <a:pt x="89" y="152"/>
                      <a:pt x="89" y="152"/>
                    </a:cubicBezTo>
                    <a:cubicBezTo>
                      <a:pt x="90" y="152"/>
                      <a:pt x="90" y="152"/>
                      <a:pt x="90" y="152"/>
                    </a:cubicBezTo>
                    <a:cubicBezTo>
                      <a:pt x="90" y="152"/>
                      <a:pt x="91" y="152"/>
                      <a:pt x="92" y="151"/>
                    </a:cubicBezTo>
                    <a:cubicBezTo>
                      <a:pt x="92" y="151"/>
                      <a:pt x="92" y="151"/>
                      <a:pt x="92" y="151"/>
                    </a:cubicBezTo>
                    <a:cubicBezTo>
                      <a:pt x="95" y="151"/>
                      <a:pt x="95" y="151"/>
                      <a:pt x="95" y="151"/>
                    </a:cubicBezTo>
                    <a:cubicBezTo>
                      <a:pt x="95" y="151"/>
                      <a:pt x="95" y="151"/>
                      <a:pt x="95" y="151"/>
                    </a:cubicBezTo>
                    <a:cubicBezTo>
                      <a:pt x="96" y="150"/>
                      <a:pt x="96" y="150"/>
                      <a:pt x="96" y="150"/>
                    </a:cubicBezTo>
                    <a:cubicBezTo>
                      <a:pt x="96" y="150"/>
                      <a:pt x="96" y="150"/>
                      <a:pt x="96" y="149"/>
                    </a:cubicBezTo>
                    <a:cubicBezTo>
                      <a:pt x="96" y="149"/>
                      <a:pt x="96" y="149"/>
                      <a:pt x="96" y="149"/>
                    </a:cubicBezTo>
                    <a:cubicBezTo>
                      <a:pt x="96" y="148"/>
                      <a:pt x="96" y="147"/>
                      <a:pt x="95" y="146"/>
                    </a:cubicBezTo>
                    <a:cubicBezTo>
                      <a:pt x="94" y="145"/>
                      <a:pt x="93" y="144"/>
                      <a:pt x="92" y="144"/>
                    </a:cubicBezTo>
                    <a:cubicBezTo>
                      <a:pt x="91" y="143"/>
                      <a:pt x="91" y="143"/>
                      <a:pt x="91" y="143"/>
                    </a:cubicBezTo>
                    <a:cubicBezTo>
                      <a:pt x="91" y="143"/>
                      <a:pt x="91" y="143"/>
                      <a:pt x="91" y="143"/>
                    </a:cubicBezTo>
                    <a:cubicBezTo>
                      <a:pt x="91" y="143"/>
                      <a:pt x="91" y="143"/>
                      <a:pt x="91" y="143"/>
                    </a:cubicBezTo>
                    <a:cubicBezTo>
                      <a:pt x="91" y="143"/>
                      <a:pt x="91" y="143"/>
                      <a:pt x="91" y="143"/>
                    </a:cubicBezTo>
                    <a:cubicBezTo>
                      <a:pt x="90" y="143"/>
                      <a:pt x="90" y="143"/>
                      <a:pt x="90" y="143"/>
                    </a:cubicBezTo>
                    <a:cubicBezTo>
                      <a:pt x="90" y="142"/>
                      <a:pt x="90" y="142"/>
                      <a:pt x="90" y="142"/>
                    </a:cubicBezTo>
                    <a:cubicBezTo>
                      <a:pt x="89" y="141"/>
                      <a:pt x="88" y="141"/>
                      <a:pt x="88" y="140"/>
                    </a:cubicBezTo>
                    <a:cubicBezTo>
                      <a:pt x="88" y="140"/>
                      <a:pt x="88" y="140"/>
                      <a:pt x="88" y="140"/>
                    </a:cubicBezTo>
                    <a:cubicBezTo>
                      <a:pt x="88" y="140"/>
                      <a:pt x="88" y="140"/>
                      <a:pt x="88" y="140"/>
                    </a:cubicBezTo>
                    <a:cubicBezTo>
                      <a:pt x="88" y="140"/>
                      <a:pt x="88" y="140"/>
                      <a:pt x="88" y="140"/>
                    </a:cubicBezTo>
                    <a:cubicBezTo>
                      <a:pt x="88" y="139"/>
                      <a:pt x="88" y="139"/>
                      <a:pt x="88" y="139"/>
                    </a:cubicBezTo>
                    <a:cubicBezTo>
                      <a:pt x="87" y="139"/>
                      <a:pt x="87" y="139"/>
                      <a:pt x="87" y="138"/>
                    </a:cubicBezTo>
                    <a:cubicBezTo>
                      <a:pt x="86" y="137"/>
                      <a:pt x="86" y="137"/>
                      <a:pt x="85" y="136"/>
                    </a:cubicBezTo>
                    <a:cubicBezTo>
                      <a:pt x="84" y="136"/>
                      <a:pt x="84" y="136"/>
                      <a:pt x="84" y="136"/>
                    </a:cubicBezTo>
                    <a:cubicBezTo>
                      <a:pt x="84" y="135"/>
                      <a:pt x="83" y="135"/>
                      <a:pt x="83" y="135"/>
                    </a:cubicBezTo>
                    <a:cubicBezTo>
                      <a:pt x="83" y="134"/>
                      <a:pt x="83" y="134"/>
                      <a:pt x="83" y="134"/>
                    </a:cubicBezTo>
                    <a:cubicBezTo>
                      <a:pt x="82" y="134"/>
                      <a:pt x="81" y="133"/>
                      <a:pt x="81" y="133"/>
                    </a:cubicBezTo>
                    <a:cubicBezTo>
                      <a:pt x="80" y="133"/>
                      <a:pt x="80" y="133"/>
                      <a:pt x="80" y="133"/>
                    </a:cubicBezTo>
                    <a:cubicBezTo>
                      <a:pt x="78" y="133"/>
                      <a:pt x="78" y="133"/>
                      <a:pt x="78" y="133"/>
                    </a:cubicBezTo>
                    <a:cubicBezTo>
                      <a:pt x="78" y="131"/>
                      <a:pt x="78" y="131"/>
                      <a:pt x="78" y="131"/>
                    </a:cubicBezTo>
                    <a:cubicBezTo>
                      <a:pt x="77" y="132"/>
                      <a:pt x="77" y="132"/>
                      <a:pt x="77" y="132"/>
                    </a:cubicBezTo>
                    <a:cubicBezTo>
                      <a:pt x="76" y="132"/>
                      <a:pt x="75" y="132"/>
                      <a:pt x="75" y="132"/>
                    </a:cubicBezTo>
                    <a:cubicBezTo>
                      <a:pt x="74" y="132"/>
                      <a:pt x="74" y="132"/>
                      <a:pt x="73" y="131"/>
                    </a:cubicBezTo>
                    <a:cubicBezTo>
                      <a:pt x="72" y="131"/>
                      <a:pt x="72" y="131"/>
                      <a:pt x="72" y="131"/>
                    </a:cubicBezTo>
                    <a:cubicBezTo>
                      <a:pt x="72" y="130"/>
                      <a:pt x="72" y="130"/>
                      <a:pt x="72" y="130"/>
                    </a:cubicBezTo>
                    <a:cubicBezTo>
                      <a:pt x="72" y="130"/>
                      <a:pt x="72" y="129"/>
                      <a:pt x="71" y="129"/>
                    </a:cubicBezTo>
                    <a:cubicBezTo>
                      <a:pt x="70" y="129"/>
                      <a:pt x="70" y="129"/>
                      <a:pt x="70" y="129"/>
                    </a:cubicBezTo>
                    <a:cubicBezTo>
                      <a:pt x="70" y="128"/>
                      <a:pt x="70" y="128"/>
                      <a:pt x="70" y="128"/>
                    </a:cubicBezTo>
                    <a:cubicBezTo>
                      <a:pt x="70" y="128"/>
                      <a:pt x="70" y="128"/>
                      <a:pt x="70" y="127"/>
                    </a:cubicBezTo>
                    <a:cubicBezTo>
                      <a:pt x="69" y="126"/>
                      <a:pt x="68" y="126"/>
                      <a:pt x="68" y="126"/>
                    </a:cubicBezTo>
                    <a:cubicBezTo>
                      <a:pt x="67" y="126"/>
                      <a:pt x="66" y="126"/>
                      <a:pt x="66" y="126"/>
                    </a:cubicBezTo>
                    <a:cubicBezTo>
                      <a:pt x="65" y="126"/>
                      <a:pt x="65" y="126"/>
                      <a:pt x="65" y="126"/>
                    </a:cubicBezTo>
                    <a:cubicBezTo>
                      <a:pt x="64" y="126"/>
                      <a:pt x="64" y="126"/>
                      <a:pt x="63" y="126"/>
                    </a:cubicBezTo>
                    <a:cubicBezTo>
                      <a:pt x="64" y="125"/>
                      <a:pt x="64" y="125"/>
                      <a:pt x="64" y="125"/>
                    </a:cubicBezTo>
                    <a:cubicBezTo>
                      <a:pt x="66" y="123"/>
                      <a:pt x="66" y="123"/>
                      <a:pt x="66" y="123"/>
                    </a:cubicBezTo>
                    <a:cubicBezTo>
                      <a:pt x="64" y="123"/>
                      <a:pt x="64" y="123"/>
                      <a:pt x="64" y="123"/>
                    </a:cubicBezTo>
                    <a:cubicBezTo>
                      <a:pt x="63" y="123"/>
                      <a:pt x="63" y="123"/>
                      <a:pt x="63" y="123"/>
                    </a:cubicBezTo>
                    <a:cubicBezTo>
                      <a:pt x="63" y="123"/>
                      <a:pt x="63" y="123"/>
                      <a:pt x="63" y="123"/>
                    </a:cubicBezTo>
                    <a:cubicBezTo>
                      <a:pt x="63" y="122"/>
                      <a:pt x="63" y="122"/>
                      <a:pt x="63" y="122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0" y="122"/>
                      <a:pt x="60" y="122"/>
                      <a:pt x="60" y="123"/>
                    </a:cubicBezTo>
                    <a:cubicBezTo>
                      <a:pt x="60" y="123"/>
                      <a:pt x="60" y="123"/>
                      <a:pt x="60" y="123"/>
                    </a:cubicBezTo>
                    <a:cubicBezTo>
                      <a:pt x="60" y="123"/>
                      <a:pt x="60" y="123"/>
                      <a:pt x="60" y="123"/>
                    </a:cubicBezTo>
                    <a:cubicBezTo>
                      <a:pt x="60" y="123"/>
                      <a:pt x="60" y="123"/>
                      <a:pt x="60" y="123"/>
                    </a:cubicBezTo>
                    <a:cubicBezTo>
                      <a:pt x="59" y="123"/>
                      <a:pt x="59" y="123"/>
                      <a:pt x="59" y="123"/>
                    </a:cubicBezTo>
                    <a:cubicBezTo>
                      <a:pt x="58" y="123"/>
                      <a:pt x="57" y="122"/>
                      <a:pt x="57" y="121"/>
                    </a:cubicBezTo>
                    <a:cubicBezTo>
                      <a:pt x="58" y="120"/>
                      <a:pt x="58" y="120"/>
                      <a:pt x="58" y="120"/>
                    </a:cubicBezTo>
                    <a:cubicBezTo>
                      <a:pt x="56" y="120"/>
                      <a:pt x="56" y="120"/>
                      <a:pt x="56" y="120"/>
                    </a:cubicBezTo>
                    <a:cubicBezTo>
                      <a:pt x="55" y="120"/>
                      <a:pt x="55" y="121"/>
                      <a:pt x="54" y="121"/>
                    </a:cubicBezTo>
                    <a:cubicBezTo>
                      <a:pt x="53" y="121"/>
                      <a:pt x="52" y="120"/>
                      <a:pt x="52" y="120"/>
                    </a:cubicBezTo>
                    <a:cubicBezTo>
                      <a:pt x="51" y="120"/>
                      <a:pt x="50" y="119"/>
                      <a:pt x="50" y="119"/>
                    </a:cubicBezTo>
                    <a:cubicBezTo>
                      <a:pt x="49" y="119"/>
                      <a:pt x="49" y="118"/>
                      <a:pt x="48" y="118"/>
                    </a:cubicBezTo>
                    <a:cubicBezTo>
                      <a:pt x="47" y="118"/>
                      <a:pt x="46" y="117"/>
                      <a:pt x="46" y="117"/>
                    </a:cubicBezTo>
                    <a:cubicBezTo>
                      <a:pt x="45" y="117"/>
                      <a:pt x="45" y="117"/>
                      <a:pt x="45" y="117"/>
                    </a:cubicBezTo>
                    <a:cubicBezTo>
                      <a:pt x="44" y="117"/>
                      <a:pt x="44" y="117"/>
                      <a:pt x="44" y="117"/>
                    </a:cubicBezTo>
                    <a:cubicBezTo>
                      <a:pt x="44" y="117"/>
                      <a:pt x="44" y="117"/>
                      <a:pt x="44" y="117"/>
                    </a:cubicBezTo>
                    <a:cubicBezTo>
                      <a:pt x="43" y="117"/>
                      <a:pt x="43" y="118"/>
                      <a:pt x="43" y="118"/>
                    </a:cubicBezTo>
                    <a:cubicBezTo>
                      <a:pt x="43" y="118"/>
                      <a:pt x="43" y="118"/>
                      <a:pt x="43" y="118"/>
                    </a:cubicBezTo>
                    <a:cubicBezTo>
                      <a:pt x="42" y="117"/>
                      <a:pt x="40" y="117"/>
                      <a:pt x="39" y="117"/>
                    </a:cubicBezTo>
                    <a:cubicBezTo>
                      <a:pt x="38" y="117"/>
                      <a:pt x="38" y="117"/>
                      <a:pt x="38" y="117"/>
                    </a:cubicBezTo>
                    <a:cubicBezTo>
                      <a:pt x="38" y="118"/>
                      <a:pt x="38" y="118"/>
                      <a:pt x="38" y="118"/>
                    </a:cubicBez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8" y="119"/>
                      <a:pt x="38" y="119"/>
                    </a:cubicBezTo>
                    <a:cubicBezTo>
                      <a:pt x="38" y="119"/>
                      <a:pt x="38" y="119"/>
                      <a:pt x="38" y="119"/>
                    </a:cubicBezTo>
                    <a:cubicBezTo>
                      <a:pt x="37" y="119"/>
                      <a:pt x="37" y="119"/>
                      <a:pt x="37" y="119"/>
                    </a:cubicBezTo>
                    <a:cubicBezTo>
                      <a:pt x="37" y="119"/>
                      <a:pt x="36" y="119"/>
                      <a:pt x="35" y="120"/>
                    </a:cubicBezTo>
                    <a:cubicBezTo>
                      <a:pt x="35" y="120"/>
                      <a:pt x="35" y="120"/>
                      <a:pt x="34" y="120"/>
                    </a:cubicBezTo>
                    <a:cubicBezTo>
                      <a:pt x="33" y="120"/>
                      <a:pt x="33" y="120"/>
                      <a:pt x="33" y="120"/>
                    </a:cubicBezTo>
                    <a:cubicBezTo>
                      <a:pt x="32" y="120"/>
                      <a:pt x="32" y="120"/>
                      <a:pt x="32" y="120"/>
                    </a:cubicBez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1"/>
                      <a:pt x="31" y="121"/>
                      <a:pt x="31" y="121"/>
                    </a:cubicBezTo>
                    <a:cubicBezTo>
                      <a:pt x="31" y="122"/>
                      <a:pt x="32" y="122"/>
                      <a:pt x="32" y="123"/>
                    </a:cubicBezTo>
                    <a:cubicBezTo>
                      <a:pt x="33" y="124"/>
                      <a:pt x="33" y="124"/>
                      <a:pt x="33" y="124"/>
                    </a:cubicBezTo>
                    <a:cubicBezTo>
                      <a:pt x="33" y="124"/>
                      <a:pt x="33" y="124"/>
                      <a:pt x="33" y="124"/>
                    </a:cubicBezTo>
                    <a:cubicBezTo>
                      <a:pt x="33" y="125"/>
                      <a:pt x="33" y="125"/>
                      <a:pt x="33" y="125"/>
                    </a:cubicBezTo>
                    <a:cubicBezTo>
                      <a:pt x="33" y="125"/>
                      <a:pt x="33" y="125"/>
                      <a:pt x="33" y="125"/>
                    </a:cubicBezTo>
                    <a:cubicBezTo>
                      <a:pt x="33" y="125"/>
                      <a:pt x="33" y="126"/>
                      <a:pt x="32" y="126"/>
                    </a:cubicBezTo>
                    <a:cubicBezTo>
                      <a:pt x="32" y="126"/>
                      <a:pt x="32" y="126"/>
                      <a:pt x="32" y="126"/>
                    </a:cubicBezTo>
                    <a:cubicBezTo>
                      <a:pt x="31" y="126"/>
                      <a:pt x="31" y="126"/>
                      <a:pt x="31" y="126"/>
                    </a:cubicBezTo>
                    <a:cubicBezTo>
                      <a:pt x="30" y="126"/>
                      <a:pt x="30" y="126"/>
                      <a:pt x="30" y="126"/>
                    </a:cubicBezTo>
                    <a:cubicBezTo>
                      <a:pt x="30" y="126"/>
                      <a:pt x="30" y="126"/>
                      <a:pt x="30" y="126"/>
                    </a:cubicBezTo>
                    <a:cubicBezTo>
                      <a:pt x="30" y="125"/>
                      <a:pt x="30" y="125"/>
                      <a:pt x="30" y="125"/>
                    </a:cubicBezTo>
                    <a:cubicBezTo>
                      <a:pt x="30" y="125"/>
                      <a:pt x="30" y="125"/>
                      <a:pt x="29" y="125"/>
                    </a:cubicBezTo>
                    <a:cubicBezTo>
                      <a:pt x="29" y="124"/>
                      <a:pt x="29" y="124"/>
                      <a:pt x="29" y="124"/>
                    </a:cubicBezTo>
                    <a:cubicBezTo>
                      <a:pt x="29" y="124"/>
                      <a:pt x="29" y="124"/>
                      <a:pt x="29" y="124"/>
                    </a:cubicBezTo>
                    <a:cubicBezTo>
                      <a:pt x="29" y="123"/>
                      <a:pt x="29" y="123"/>
                      <a:pt x="29" y="123"/>
                    </a:cubicBezTo>
                    <a:cubicBezTo>
                      <a:pt x="28" y="122"/>
                      <a:pt x="27" y="122"/>
                      <a:pt x="27" y="122"/>
                    </a:cubicBezTo>
                    <a:cubicBezTo>
                      <a:pt x="26" y="122"/>
                      <a:pt x="26" y="122"/>
                      <a:pt x="25" y="122"/>
                    </a:cubicBezTo>
                    <a:cubicBezTo>
                      <a:pt x="25" y="122"/>
                      <a:pt x="25" y="122"/>
                      <a:pt x="25" y="122"/>
                    </a:cubicBezTo>
                    <a:cubicBezTo>
                      <a:pt x="24" y="123"/>
                      <a:pt x="23" y="123"/>
                      <a:pt x="23" y="123"/>
                    </a:cubicBezTo>
                    <a:cubicBezTo>
                      <a:pt x="22" y="123"/>
                      <a:pt x="22" y="123"/>
                      <a:pt x="22" y="123"/>
                    </a:cubicBezTo>
                    <a:cubicBezTo>
                      <a:pt x="22" y="123"/>
                      <a:pt x="22" y="123"/>
                      <a:pt x="22" y="123"/>
                    </a:cubicBezTo>
                    <a:cubicBezTo>
                      <a:pt x="22" y="123"/>
                      <a:pt x="22" y="123"/>
                      <a:pt x="22" y="123"/>
                    </a:cubicBezTo>
                    <a:cubicBezTo>
                      <a:pt x="22" y="123"/>
                      <a:pt x="22" y="123"/>
                      <a:pt x="22" y="123"/>
                    </a:cubicBezTo>
                    <a:cubicBezTo>
                      <a:pt x="22" y="122"/>
                      <a:pt x="21" y="122"/>
                      <a:pt x="20" y="122"/>
                    </a:cubicBezTo>
                    <a:cubicBezTo>
                      <a:pt x="20" y="121"/>
                      <a:pt x="20" y="121"/>
                      <a:pt x="20" y="121"/>
                    </a:cubicBezTo>
                    <a:cubicBezTo>
                      <a:pt x="20" y="121"/>
                      <a:pt x="20" y="120"/>
                      <a:pt x="20" y="120"/>
                    </a:cubicBezTo>
                    <a:cubicBezTo>
                      <a:pt x="19" y="120"/>
                      <a:pt x="19" y="120"/>
                      <a:pt x="19" y="120"/>
                    </a:cubicBezTo>
                    <a:cubicBezTo>
                      <a:pt x="19" y="119"/>
                      <a:pt x="19" y="119"/>
                      <a:pt x="19" y="118"/>
                    </a:cubicBezTo>
                    <a:cubicBezTo>
                      <a:pt x="19" y="118"/>
                      <a:pt x="19" y="118"/>
                      <a:pt x="19" y="117"/>
                    </a:cubicBezTo>
                    <a:cubicBezTo>
                      <a:pt x="19" y="117"/>
                      <a:pt x="19" y="117"/>
                      <a:pt x="19" y="117"/>
                    </a:cubicBezTo>
                    <a:cubicBezTo>
                      <a:pt x="19" y="117"/>
                      <a:pt x="20" y="117"/>
                      <a:pt x="20" y="117"/>
                    </a:cubicBezTo>
                    <a:cubicBezTo>
                      <a:pt x="21" y="117"/>
                      <a:pt x="22" y="116"/>
                      <a:pt x="23" y="115"/>
                    </a:cubicBezTo>
                    <a:cubicBezTo>
                      <a:pt x="24" y="114"/>
                      <a:pt x="23" y="113"/>
                      <a:pt x="23" y="112"/>
                    </a:cubicBezTo>
                    <a:cubicBezTo>
                      <a:pt x="23" y="112"/>
                      <a:pt x="23" y="112"/>
                      <a:pt x="23" y="112"/>
                    </a:cubicBezTo>
                    <a:cubicBezTo>
                      <a:pt x="22" y="112"/>
                      <a:pt x="22" y="112"/>
                      <a:pt x="22" y="112"/>
                    </a:cubicBezTo>
                    <a:cubicBezTo>
                      <a:pt x="22" y="112"/>
                      <a:pt x="22" y="111"/>
                      <a:pt x="22" y="111"/>
                    </a:cubicBezTo>
                    <a:cubicBezTo>
                      <a:pt x="22" y="110"/>
                      <a:pt x="22" y="109"/>
                      <a:pt x="22" y="109"/>
                    </a:cubicBezTo>
                    <a:cubicBezTo>
                      <a:pt x="22" y="108"/>
                      <a:pt x="22" y="107"/>
                      <a:pt x="22" y="107"/>
                    </a:cubicBezTo>
                    <a:cubicBezTo>
                      <a:pt x="22" y="107"/>
                      <a:pt x="21" y="106"/>
                      <a:pt x="20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9" y="106"/>
                      <a:pt x="19" y="106"/>
                      <a:pt x="19" y="106"/>
                    </a:cubicBezTo>
                    <a:cubicBezTo>
                      <a:pt x="18" y="106"/>
                      <a:pt x="18" y="106"/>
                      <a:pt x="18" y="106"/>
                    </a:cubicBezTo>
                    <a:cubicBezTo>
                      <a:pt x="17" y="106"/>
                      <a:pt x="17" y="106"/>
                      <a:pt x="17" y="106"/>
                    </a:cubicBezTo>
                    <a:cubicBezTo>
                      <a:pt x="16" y="106"/>
                      <a:pt x="16" y="105"/>
                      <a:pt x="16" y="105"/>
                    </a:cubicBezTo>
                    <a:cubicBezTo>
                      <a:pt x="16" y="105"/>
                      <a:pt x="16" y="105"/>
                      <a:pt x="16" y="105"/>
                    </a:cubicBezTo>
                    <a:cubicBezTo>
                      <a:pt x="16" y="105"/>
                      <a:pt x="16" y="104"/>
                      <a:pt x="16" y="103"/>
                    </a:cubicBezTo>
                    <a:cubicBezTo>
                      <a:pt x="16" y="103"/>
                      <a:pt x="16" y="103"/>
                      <a:pt x="16" y="103"/>
                    </a:cubicBezTo>
                    <a:cubicBezTo>
                      <a:pt x="17" y="104"/>
                      <a:pt x="17" y="104"/>
                      <a:pt x="17" y="104"/>
                    </a:cubicBezTo>
                    <a:cubicBezTo>
                      <a:pt x="17" y="102"/>
                      <a:pt x="17" y="102"/>
                      <a:pt x="17" y="102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1"/>
                      <a:pt x="17" y="100"/>
                      <a:pt x="17" y="99"/>
                    </a:cubicBezTo>
                    <a:cubicBezTo>
                      <a:pt x="17" y="99"/>
                      <a:pt x="17" y="99"/>
                      <a:pt x="17" y="99"/>
                    </a:cubicBezTo>
                    <a:cubicBezTo>
                      <a:pt x="18" y="99"/>
                      <a:pt x="18" y="99"/>
                      <a:pt x="18" y="99"/>
                    </a:cubicBezTo>
                    <a:cubicBezTo>
                      <a:pt x="18" y="99"/>
                      <a:pt x="18" y="99"/>
                      <a:pt x="18" y="99"/>
                    </a:cubicBezTo>
                    <a:cubicBezTo>
                      <a:pt x="19" y="99"/>
                      <a:pt x="19" y="99"/>
                      <a:pt x="19" y="99"/>
                    </a:cubicBezTo>
                    <a:cubicBezTo>
                      <a:pt x="20" y="99"/>
                      <a:pt x="21" y="99"/>
                      <a:pt x="22" y="96"/>
                    </a:cubicBezTo>
                    <a:cubicBezTo>
                      <a:pt x="22" y="95"/>
                      <a:pt x="22" y="94"/>
                      <a:pt x="22" y="93"/>
                    </a:cubicBezTo>
                    <a:cubicBezTo>
                      <a:pt x="22" y="92"/>
                      <a:pt x="22" y="92"/>
                      <a:pt x="22" y="92"/>
                    </a:cubicBezTo>
                    <a:cubicBezTo>
                      <a:pt x="22" y="92"/>
                      <a:pt x="22" y="92"/>
                      <a:pt x="22" y="92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0" y="91"/>
                      <a:pt x="20" y="91"/>
                      <a:pt x="19" y="91"/>
                    </a:cubicBezTo>
                    <a:cubicBezTo>
                      <a:pt x="19" y="91"/>
                      <a:pt x="18" y="91"/>
                      <a:pt x="18" y="92"/>
                    </a:cubicBezTo>
                    <a:cubicBezTo>
                      <a:pt x="16" y="92"/>
                      <a:pt x="16" y="93"/>
                      <a:pt x="15" y="94"/>
                    </a:cubicBezTo>
                    <a:cubicBezTo>
                      <a:pt x="15" y="94"/>
                      <a:pt x="15" y="94"/>
                      <a:pt x="15" y="94"/>
                    </a:cubicBezTo>
                    <a:cubicBezTo>
                      <a:pt x="15" y="94"/>
                      <a:pt x="15" y="94"/>
                      <a:pt x="15" y="94"/>
                    </a:cubicBezTo>
                    <a:cubicBezTo>
                      <a:pt x="15" y="94"/>
                      <a:pt x="15" y="94"/>
                      <a:pt x="15" y="94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4" y="95"/>
                      <a:pt x="14" y="95"/>
                      <a:pt x="14" y="95"/>
                    </a:cubicBezTo>
                    <a:cubicBezTo>
                      <a:pt x="14" y="96"/>
                      <a:pt x="14" y="96"/>
                      <a:pt x="14" y="96"/>
                    </a:cubicBezTo>
                    <a:cubicBezTo>
                      <a:pt x="14" y="96"/>
                      <a:pt x="14" y="96"/>
                      <a:pt x="14" y="9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3" y="96"/>
                      <a:pt x="12" y="97"/>
                      <a:pt x="12" y="97"/>
                    </a:cubicBezTo>
                    <a:cubicBezTo>
                      <a:pt x="11" y="97"/>
                      <a:pt x="11" y="97"/>
                      <a:pt x="11" y="97"/>
                    </a:cubicBezTo>
                    <a:cubicBezTo>
                      <a:pt x="11" y="98"/>
                      <a:pt x="11" y="98"/>
                      <a:pt x="11" y="98"/>
                    </a:cubicBezTo>
                    <a:cubicBezTo>
                      <a:pt x="10" y="98"/>
                      <a:pt x="9" y="99"/>
                      <a:pt x="9" y="100"/>
                    </a:cubicBezTo>
                    <a:cubicBezTo>
                      <a:pt x="9" y="99"/>
                      <a:pt x="9" y="99"/>
                      <a:pt x="9" y="99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9" y="97"/>
                      <a:pt x="9" y="97"/>
                      <a:pt x="9" y="97"/>
                    </a:cubicBezTo>
                    <a:cubicBezTo>
                      <a:pt x="9" y="96"/>
                      <a:pt x="8" y="96"/>
                      <a:pt x="8" y="96"/>
                    </a:cubicBezTo>
                    <a:cubicBezTo>
                      <a:pt x="7" y="96"/>
                      <a:pt x="7" y="96"/>
                      <a:pt x="7" y="96"/>
                    </a:cubicBezTo>
                    <a:cubicBezTo>
                      <a:pt x="7" y="96"/>
                      <a:pt x="7" y="96"/>
                      <a:pt x="7" y="96"/>
                    </a:cubicBezTo>
                    <a:cubicBezTo>
                      <a:pt x="7" y="95"/>
                      <a:pt x="7" y="95"/>
                      <a:pt x="7" y="95"/>
                    </a:cubicBezTo>
                    <a:cubicBezTo>
                      <a:pt x="7" y="94"/>
                      <a:pt x="7" y="94"/>
                      <a:pt x="7" y="94"/>
                    </a:cubicBezTo>
                    <a:cubicBezTo>
                      <a:pt x="7" y="93"/>
                      <a:pt x="7" y="93"/>
                      <a:pt x="7" y="93"/>
                    </a:cubicBezTo>
                    <a:cubicBezTo>
                      <a:pt x="8" y="93"/>
                      <a:pt x="8" y="93"/>
                      <a:pt x="8" y="93"/>
                    </a:cubicBezTo>
                    <a:cubicBezTo>
                      <a:pt x="9" y="94"/>
                      <a:pt x="9" y="94"/>
                      <a:pt x="9" y="94"/>
                    </a:cubicBezTo>
                    <a:cubicBezTo>
                      <a:pt x="9" y="92"/>
                      <a:pt x="9" y="92"/>
                      <a:pt x="9" y="92"/>
                    </a:cubicBezTo>
                    <a:cubicBezTo>
                      <a:pt x="9" y="92"/>
                      <a:pt x="9" y="92"/>
                      <a:pt x="9" y="92"/>
                    </a:cubicBezTo>
                    <a:cubicBezTo>
                      <a:pt x="9" y="92"/>
                      <a:pt x="9" y="92"/>
                      <a:pt x="9" y="92"/>
                    </a:cubicBezTo>
                    <a:cubicBezTo>
                      <a:pt x="10" y="92"/>
                      <a:pt x="10" y="92"/>
                      <a:pt x="10" y="92"/>
                    </a:cubicBezTo>
                    <a:cubicBezTo>
                      <a:pt x="10" y="91"/>
                      <a:pt x="10" y="91"/>
                      <a:pt x="10" y="91"/>
                    </a:cubicBezTo>
                    <a:cubicBezTo>
                      <a:pt x="10" y="91"/>
                      <a:pt x="10" y="91"/>
                      <a:pt x="10" y="91"/>
                    </a:cubicBezTo>
                    <a:cubicBezTo>
                      <a:pt x="10" y="90"/>
                      <a:pt x="10" y="89"/>
                      <a:pt x="10" y="89"/>
                    </a:cubicBezTo>
                    <a:cubicBezTo>
                      <a:pt x="10" y="89"/>
                      <a:pt x="10" y="89"/>
                      <a:pt x="10" y="89"/>
                    </a:cubicBezTo>
                    <a:cubicBezTo>
                      <a:pt x="12" y="89"/>
                      <a:pt x="12" y="89"/>
                      <a:pt x="12" y="89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12" y="87"/>
                      <a:pt x="12" y="87"/>
                      <a:pt x="12" y="87"/>
                    </a:cubicBezTo>
                    <a:cubicBezTo>
                      <a:pt x="11" y="86"/>
                      <a:pt x="12" y="85"/>
                      <a:pt x="12" y="85"/>
                    </a:cubicBezTo>
                    <a:cubicBezTo>
                      <a:pt x="12" y="85"/>
                      <a:pt x="12" y="85"/>
                      <a:pt x="12" y="85"/>
                    </a:cubicBezTo>
                    <a:cubicBezTo>
                      <a:pt x="13" y="85"/>
                      <a:pt x="13" y="85"/>
                      <a:pt x="13" y="85"/>
                    </a:cubicBezTo>
                    <a:cubicBezTo>
                      <a:pt x="13" y="84"/>
                      <a:pt x="13" y="84"/>
                      <a:pt x="13" y="84"/>
                    </a:cubicBezTo>
                    <a:cubicBezTo>
                      <a:pt x="13" y="83"/>
                      <a:pt x="13" y="83"/>
                      <a:pt x="13" y="83"/>
                    </a:cubicBezTo>
                    <a:cubicBezTo>
                      <a:pt x="13" y="83"/>
                      <a:pt x="13" y="82"/>
                      <a:pt x="13" y="82"/>
                    </a:cubicBezTo>
                    <a:cubicBezTo>
                      <a:pt x="13" y="82"/>
                      <a:pt x="13" y="82"/>
                      <a:pt x="13" y="82"/>
                    </a:cubicBezTo>
                    <a:cubicBezTo>
                      <a:pt x="14" y="82"/>
                      <a:pt x="14" y="82"/>
                      <a:pt x="14" y="82"/>
                    </a:cubicBezTo>
                    <a:cubicBezTo>
                      <a:pt x="14" y="81"/>
                      <a:pt x="14" y="81"/>
                      <a:pt x="14" y="81"/>
                    </a:cubicBezTo>
                    <a:cubicBezTo>
                      <a:pt x="14" y="80"/>
                      <a:pt x="14" y="80"/>
                      <a:pt x="14" y="80"/>
                    </a:cubicBezTo>
                    <a:cubicBezTo>
                      <a:pt x="15" y="79"/>
                      <a:pt x="15" y="79"/>
                      <a:pt x="15" y="79"/>
                    </a:cubicBezTo>
                    <a:cubicBezTo>
                      <a:pt x="15" y="79"/>
                      <a:pt x="15" y="79"/>
                      <a:pt x="15" y="79"/>
                    </a:cubicBezTo>
                    <a:cubicBezTo>
                      <a:pt x="15" y="79"/>
                      <a:pt x="15" y="79"/>
                      <a:pt x="15" y="79"/>
                    </a:cubicBezTo>
                    <a:cubicBezTo>
                      <a:pt x="15" y="79"/>
                      <a:pt x="16" y="79"/>
                      <a:pt x="16" y="78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7" y="77"/>
                      <a:pt x="17" y="76"/>
                      <a:pt x="18" y="76"/>
                    </a:cubicBezTo>
                    <a:cubicBezTo>
                      <a:pt x="19" y="75"/>
                      <a:pt x="20" y="74"/>
                      <a:pt x="20" y="73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1" y="72"/>
                      <a:pt x="21" y="72"/>
                      <a:pt x="21" y="72"/>
                    </a:cubicBezTo>
                    <a:cubicBezTo>
                      <a:pt x="22" y="72"/>
                      <a:pt x="22" y="72"/>
                      <a:pt x="22" y="72"/>
                    </a:cubicBezTo>
                    <a:cubicBezTo>
                      <a:pt x="22" y="73"/>
                      <a:pt x="23" y="73"/>
                      <a:pt x="23" y="73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5" y="73"/>
                      <a:pt x="26" y="72"/>
                      <a:pt x="27" y="72"/>
                    </a:cubicBezTo>
                    <a:cubicBezTo>
                      <a:pt x="27" y="71"/>
                      <a:pt x="27" y="71"/>
                      <a:pt x="27" y="71"/>
                    </a:cubicBezTo>
                    <a:cubicBezTo>
                      <a:pt x="28" y="71"/>
                      <a:pt x="29" y="70"/>
                      <a:pt x="30" y="70"/>
                    </a:cubicBezTo>
                    <a:cubicBezTo>
                      <a:pt x="30" y="70"/>
                      <a:pt x="30" y="70"/>
                      <a:pt x="30" y="70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2" y="71"/>
                      <a:pt x="33" y="72"/>
                      <a:pt x="33" y="73"/>
                    </a:cubicBezTo>
                    <a:cubicBezTo>
                      <a:pt x="33" y="75"/>
                      <a:pt x="33" y="76"/>
                      <a:pt x="33" y="77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31" y="77"/>
                      <a:pt x="31" y="77"/>
                      <a:pt x="31" y="77"/>
                    </a:cubicBezTo>
                    <a:cubicBezTo>
                      <a:pt x="31" y="79"/>
                      <a:pt x="31" y="79"/>
                      <a:pt x="31" y="79"/>
                    </a:cubicBezTo>
                    <a:cubicBezTo>
                      <a:pt x="31" y="80"/>
                      <a:pt x="32" y="80"/>
                      <a:pt x="32" y="80"/>
                    </a:cubicBezTo>
                    <a:cubicBezTo>
                      <a:pt x="32" y="80"/>
                      <a:pt x="32" y="80"/>
                      <a:pt x="32" y="80"/>
                    </a:cubicBezTo>
                    <a:cubicBezTo>
                      <a:pt x="33" y="81"/>
                      <a:pt x="33" y="81"/>
                      <a:pt x="33" y="81"/>
                    </a:cubicBezTo>
                    <a:cubicBezTo>
                      <a:pt x="33" y="81"/>
                      <a:pt x="33" y="81"/>
                      <a:pt x="33" y="81"/>
                    </a:cubicBezTo>
                    <a:cubicBezTo>
                      <a:pt x="32" y="82"/>
                      <a:pt x="32" y="82"/>
                      <a:pt x="32" y="82"/>
                    </a:cubicBezTo>
                    <a:cubicBezTo>
                      <a:pt x="34" y="82"/>
                      <a:pt x="34" y="82"/>
                      <a:pt x="34" y="82"/>
                    </a:cubicBezTo>
                    <a:cubicBezTo>
                      <a:pt x="36" y="82"/>
                      <a:pt x="36" y="79"/>
                      <a:pt x="36" y="78"/>
                    </a:cubicBezTo>
                    <a:cubicBezTo>
                      <a:pt x="36" y="77"/>
                      <a:pt x="36" y="76"/>
                      <a:pt x="36" y="76"/>
                    </a:cubicBezTo>
                    <a:cubicBezTo>
                      <a:pt x="36" y="76"/>
                      <a:pt x="36" y="76"/>
                      <a:pt x="36" y="76"/>
                    </a:cubicBezTo>
                    <a:cubicBezTo>
                      <a:pt x="37" y="76"/>
                      <a:pt x="37" y="76"/>
                      <a:pt x="37" y="76"/>
                    </a:cubicBezTo>
                    <a:cubicBezTo>
                      <a:pt x="37" y="75"/>
                      <a:pt x="37" y="75"/>
                      <a:pt x="37" y="75"/>
                    </a:cubicBezTo>
                    <a:cubicBezTo>
                      <a:pt x="37" y="75"/>
                      <a:pt x="37" y="75"/>
                      <a:pt x="37" y="75"/>
                    </a:cubicBezTo>
                    <a:cubicBezTo>
                      <a:pt x="37" y="74"/>
                      <a:pt x="37" y="73"/>
                      <a:pt x="38" y="73"/>
                    </a:cubicBezTo>
                    <a:cubicBezTo>
                      <a:pt x="38" y="73"/>
                      <a:pt x="38" y="73"/>
                      <a:pt x="38" y="73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39" y="72"/>
                      <a:pt x="39" y="72"/>
                      <a:pt x="39" y="72"/>
                    </a:cubicBezTo>
                    <a:cubicBezTo>
                      <a:pt x="39" y="72"/>
                      <a:pt x="39" y="72"/>
                      <a:pt x="39" y="72"/>
                    </a:cubicBezTo>
                    <a:cubicBezTo>
                      <a:pt x="39" y="70"/>
                      <a:pt x="39" y="69"/>
                      <a:pt x="39" y="69"/>
                    </a:cubicBezTo>
                    <a:cubicBezTo>
                      <a:pt x="39" y="69"/>
                      <a:pt x="39" y="69"/>
                      <a:pt x="39" y="69"/>
                    </a:cubicBezTo>
                    <a:cubicBezTo>
                      <a:pt x="39" y="69"/>
                      <a:pt x="39" y="69"/>
                      <a:pt x="39" y="69"/>
                    </a:cubicBezTo>
                    <a:cubicBezTo>
                      <a:pt x="39" y="69"/>
                      <a:pt x="39" y="69"/>
                      <a:pt x="39" y="69"/>
                    </a:cubicBezTo>
                    <a:cubicBezTo>
                      <a:pt x="40" y="69"/>
                      <a:pt x="40" y="69"/>
                      <a:pt x="40" y="69"/>
                    </a:cubicBezTo>
                    <a:cubicBezTo>
                      <a:pt x="40" y="69"/>
                      <a:pt x="40" y="69"/>
                      <a:pt x="40" y="69"/>
                    </a:cubicBezTo>
                    <a:cubicBezTo>
                      <a:pt x="41" y="69"/>
                      <a:pt x="42" y="69"/>
                      <a:pt x="42" y="68"/>
                    </a:cubicBezTo>
                    <a:cubicBezTo>
                      <a:pt x="42" y="68"/>
                      <a:pt x="42" y="68"/>
                      <a:pt x="42" y="68"/>
                    </a:cubicBezTo>
                    <a:cubicBezTo>
                      <a:pt x="42" y="68"/>
                      <a:pt x="43" y="67"/>
                      <a:pt x="43" y="67"/>
                    </a:cubicBezTo>
                    <a:cubicBezTo>
                      <a:pt x="44" y="68"/>
                      <a:pt x="44" y="68"/>
                      <a:pt x="44" y="68"/>
                    </a:cubicBezTo>
                    <a:cubicBezTo>
                      <a:pt x="45" y="68"/>
                      <a:pt x="45" y="68"/>
                      <a:pt x="45" y="68"/>
                    </a:cubicBezTo>
                    <a:cubicBezTo>
                      <a:pt x="45" y="67"/>
                      <a:pt x="45" y="67"/>
                      <a:pt x="45" y="67"/>
                    </a:cubicBezTo>
                    <a:cubicBezTo>
                      <a:pt x="45" y="66"/>
                      <a:pt x="45" y="66"/>
                      <a:pt x="45" y="66"/>
                    </a:cubicBezTo>
                    <a:cubicBezTo>
                      <a:pt x="45" y="66"/>
                      <a:pt x="45" y="65"/>
                      <a:pt x="44" y="64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6" y="63"/>
                      <a:pt x="46" y="63"/>
                      <a:pt x="46" y="63"/>
                    </a:cubicBezTo>
                    <a:cubicBezTo>
                      <a:pt x="47" y="63"/>
                      <a:pt x="47" y="63"/>
                      <a:pt x="47" y="62"/>
                    </a:cubicBezTo>
                    <a:cubicBezTo>
                      <a:pt x="48" y="62"/>
                      <a:pt x="48" y="61"/>
                      <a:pt x="49" y="60"/>
                    </a:cubicBezTo>
                    <a:cubicBezTo>
                      <a:pt x="50" y="60"/>
                      <a:pt x="50" y="59"/>
                      <a:pt x="51" y="59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2" y="59"/>
                      <a:pt x="53" y="59"/>
                      <a:pt x="53" y="58"/>
                    </a:cubicBezTo>
                    <a:cubicBezTo>
                      <a:pt x="53" y="58"/>
                      <a:pt x="53" y="58"/>
                      <a:pt x="53" y="58"/>
                    </a:cubicBezTo>
                    <a:cubicBezTo>
                      <a:pt x="54" y="58"/>
                      <a:pt x="54" y="57"/>
                      <a:pt x="54" y="57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6" y="56"/>
                      <a:pt x="56" y="56"/>
                      <a:pt x="56" y="55"/>
                    </a:cubicBezTo>
                    <a:cubicBezTo>
                      <a:pt x="56" y="54"/>
                      <a:pt x="56" y="54"/>
                      <a:pt x="56" y="54"/>
                    </a:cubicBezTo>
                    <a:cubicBezTo>
                      <a:pt x="56" y="52"/>
                      <a:pt x="56" y="52"/>
                      <a:pt x="56" y="52"/>
                    </a:cubicBezTo>
                    <a:cubicBezTo>
                      <a:pt x="56" y="52"/>
                      <a:pt x="57" y="52"/>
                      <a:pt x="57" y="51"/>
                    </a:cubicBezTo>
                    <a:cubicBezTo>
                      <a:pt x="58" y="50"/>
                      <a:pt x="59" y="48"/>
                      <a:pt x="61" y="47"/>
                    </a:cubicBezTo>
                    <a:cubicBezTo>
                      <a:pt x="61" y="47"/>
                      <a:pt x="61" y="47"/>
                      <a:pt x="61" y="47"/>
                    </a:cubicBezTo>
                    <a:cubicBezTo>
                      <a:pt x="62" y="47"/>
                      <a:pt x="62" y="47"/>
                      <a:pt x="62" y="47"/>
                    </a:cubicBezTo>
                    <a:cubicBezTo>
                      <a:pt x="63" y="47"/>
                      <a:pt x="63" y="47"/>
                      <a:pt x="63" y="46"/>
                    </a:cubicBezTo>
                    <a:cubicBezTo>
                      <a:pt x="63" y="46"/>
                      <a:pt x="63" y="46"/>
                      <a:pt x="63" y="46"/>
                    </a:cubicBezTo>
                    <a:cubicBezTo>
                      <a:pt x="63" y="46"/>
                      <a:pt x="63" y="46"/>
                      <a:pt x="63" y="46"/>
                    </a:cubicBezTo>
                    <a:cubicBezTo>
                      <a:pt x="64" y="46"/>
                      <a:pt x="64" y="46"/>
                      <a:pt x="64" y="46"/>
                    </a:cubicBezTo>
                    <a:cubicBezTo>
                      <a:pt x="64" y="46"/>
                      <a:pt x="64" y="46"/>
                      <a:pt x="64" y="46"/>
                    </a:cubicBezTo>
                    <a:cubicBezTo>
                      <a:pt x="66" y="46"/>
                      <a:pt x="66" y="46"/>
                      <a:pt x="66" y="46"/>
                    </a:cubicBezTo>
                    <a:cubicBezTo>
                      <a:pt x="67" y="46"/>
                      <a:pt x="68" y="45"/>
                      <a:pt x="68" y="45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9" y="44"/>
                      <a:pt x="69" y="44"/>
                      <a:pt x="69" y="44"/>
                    </a:cubicBezTo>
                    <a:cubicBezTo>
                      <a:pt x="69" y="43"/>
                      <a:pt x="69" y="42"/>
                      <a:pt x="69" y="42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0"/>
                      <a:pt x="69" y="40"/>
                      <a:pt x="69" y="40"/>
                    </a:cubicBezTo>
                    <a:cubicBezTo>
                      <a:pt x="70" y="40"/>
                      <a:pt x="70" y="40"/>
                      <a:pt x="70" y="40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39"/>
                      <a:pt x="71" y="39"/>
                      <a:pt x="71" y="39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2" y="39"/>
                      <a:pt x="72" y="39"/>
                      <a:pt x="72" y="39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3" y="37"/>
                      <a:pt x="73" y="37"/>
                      <a:pt x="73" y="37"/>
                    </a:cubicBezTo>
                    <a:cubicBezTo>
                      <a:pt x="74" y="37"/>
                      <a:pt x="74" y="37"/>
                      <a:pt x="74" y="37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7" y="36"/>
                      <a:pt x="78" y="35"/>
                      <a:pt x="78" y="35"/>
                    </a:cubicBezTo>
                    <a:cubicBezTo>
                      <a:pt x="78" y="34"/>
                      <a:pt x="78" y="34"/>
                      <a:pt x="78" y="34"/>
                    </a:cubicBezTo>
                    <a:cubicBezTo>
                      <a:pt x="78" y="35"/>
                      <a:pt x="78" y="35"/>
                      <a:pt x="78" y="35"/>
                    </a:cubicBezTo>
                    <a:cubicBezTo>
                      <a:pt x="78" y="35"/>
                      <a:pt x="78" y="35"/>
                      <a:pt x="78" y="35"/>
                    </a:cubicBezTo>
                    <a:cubicBezTo>
                      <a:pt x="80" y="35"/>
                      <a:pt x="80" y="35"/>
                      <a:pt x="80" y="35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5"/>
                      <a:pt x="82" y="34"/>
                      <a:pt x="82" y="34"/>
                    </a:cubicBezTo>
                    <a:cubicBezTo>
                      <a:pt x="82" y="33"/>
                      <a:pt x="82" y="33"/>
                      <a:pt x="82" y="33"/>
                    </a:cubicBezTo>
                    <a:cubicBezTo>
                      <a:pt x="83" y="33"/>
                      <a:pt x="83" y="32"/>
                      <a:pt x="83" y="31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79" y="30"/>
                      <a:pt x="79" y="30"/>
                      <a:pt x="79" y="31"/>
                    </a:cubicBezTo>
                    <a:cubicBezTo>
                      <a:pt x="78" y="31"/>
                      <a:pt x="78" y="31"/>
                      <a:pt x="78" y="31"/>
                    </a:cubicBezTo>
                    <a:cubicBezTo>
                      <a:pt x="78" y="31"/>
                      <a:pt x="78" y="31"/>
                      <a:pt x="78" y="31"/>
                    </a:cubicBezTo>
                    <a:cubicBezTo>
                      <a:pt x="77" y="31"/>
                      <a:pt x="77" y="31"/>
                      <a:pt x="77" y="31"/>
                    </a:cubicBezTo>
                    <a:cubicBezTo>
                      <a:pt x="76" y="30"/>
                      <a:pt x="76" y="30"/>
                      <a:pt x="76" y="30"/>
                    </a:cubicBezTo>
                    <a:cubicBezTo>
                      <a:pt x="76" y="30"/>
                      <a:pt x="76" y="30"/>
                      <a:pt x="76" y="30"/>
                    </a:cubicBezTo>
                    <a:cubicBezTo>
                      <a:pt x="77" y="30"/>
                      <a:pt x="77" y="30"/>
                      <a:pt x="77" y="30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cubicBezTo>
                      <a:pt x="79" y="29"/>
                      <a:pt x="79" y="29"/>
                      <a:pt x="79" y="29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80" y="29"/>
                      <a:pt x="80" y="29"/>
                      <a:pt x="80" y="29"/>
                    </a:cubicBezTo>
                    <a:cubicBezTo>
                      <a:pt x="81" y="27"/>
                      <a:pt x="81" y="27"/>
                      <a:pt x="81" y="27"/>
                    </a:cubicBezTo>
                    <a:cubicBezTo>
                      <a:pt x="81" y="27"/>
                      <a:pt x="81" y="27"/>
                      <a:pt x="81" y="27"/>
                    </a:cubicBezTo>
                    <a:cubicBezTo>
                      <a:pt x="82" y="27"/>
                      <a:pt x="82" y="27"/>
                      <a:pt x="82" y="27"/>
                    </a:cubicBezTo>
                    <a:cubicBezTo>
                      <a:pt x="82" y="27"/>
                      <a:pt x="82" y="27"/>
                      <a:pt x="82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3" y="27"/>
                      <a:pt x="93" y="27"/>
                      <a:pt x="93" y="27"/>
                    </a:cubicBezTo>
                    <a:cubicBezTo>
                      <a:pt x="93" y="26"/>
                      <a:pt x="93" y="26"/>
                      <a:pt x="93" y="26"/>
                    </a:cubicBezTo>
                    <a:cubicBezTo>
                      <a:pt x="94" y="26"/>
                      <a:pt x="94" y="26"/>
                      <a:pt x="94" y="26"/>
                    </a:cubicBezTo>
                    <a:cubicBezTo>
                      <a:pt x="95" y="26"/>
                      <a:pt x="95" y="26"/>
                      <a:pt x="95" y="26"/>
                    </a:cubicBezTo>
                    <a:cubicBezTo>
                      <a:pt x="95" y="25"/>
                      <a:pt x="95" y="25"/>
                      <a:pt x="95" y="25"/>
                    </a:cubicBezTo>
                    <a:cubicBezTo>
                      <a:pt x="95" y="25"/>
                      <a:pt x="95" y="25"/>
                      <a:pt x="95" y="25"/>
                    </a:cubicBezTo>
                    <a:cubicBezTo>
                      <a:pt x="95" y="25"/>
                      <a:pt x="95" y="25"/>
                      <a:pt x="95" y="25"/>
                    </a:cubicBezTo>
                    <a:cubicBezTo>
                      <a:pt x="96" y="24"/>
                      <a:pt x="96" y="24"/>
                      <a:pt x="96" y="24"/>
                    </a:cubicBezTo>
                    <a:cubicBezTo>
                      <a:pt x="96" y="23"/>
                      <a:pt x="96" y="23"/>
                      <a:pt x="96" y="23"/>
                    </a:cubicBezTo>
                    <a:cubicBezTo>
                      <a:pt x="97" y="23"/>
                      <a:pt x="97" y="23"/>
                      <a:pt x="97" y="23"/>
                    </a:cubicBezTo>
                    <a:cubicBezTo>
                      <a:pt x="97" y="23"/>
                      <a:pt x="97" y="23"/>
                      <a:pt x="98" y="23"/>
                    </a:cubicBezTo>
                    <a:cubicBezTo>
                      <a:pt x="98" y="23"/>
                      <a:pt x="99" y="23"/>
                      <a:pt x="99" y="23"/>
                    </a:cubicBezTo>
                    <a:cubicBezTo>
                      <a:pt x="100" y="23"/>
                      <a:pt x="100" y="23"/>
                      <a:pt x="101" y="23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101" y="23"/>
                      <a:pt x="101" y="23"/>
                      <a:pt x="101" y="23"/>
                    </a:cubicBezTo>
                    <a:cubicBezTo>
                      <a:pt x="102" y="23"/>
                      <a:pt x="102" y="23"/>
                      <a:pt x="102" y="23"/>
                    </a:cubicBezTo>
                    <a:cubicBezTo>
                      <a:pt x="103" y="23"/>
                      <a:pt x="103" y="22"/>
                      <a:pt x="103" y="22"/>
                    </a:cubicBezTo>
                    <a:cubicBezTo>
                      <a:pt x="104" y="21"/>
                      <a:pt x="104" y="21"/>
                      <a:pt x="104" y="20"/>
                    </a:cubicBezTo>
                    <a:cubicBezTo>
                      <a:pt x="103" y="19"/>
                      <a:pt x="103" y="18"/>
                      <a:pt x="103" y="18"/>
                    </a:cubicBezTo>
                    <a:cubicBezTo>
                      <a:pt x="103" y="18"/>
                      <a:pt x="103" y="18"/>
                      <a:pt x="103" y="18"/>
                    </a:cubicBezTo>
                    <a:cubicBezTo>
                      <a:pt x="102" y="17"/>
                      <a:pt x="102" y="17"/>
                      <a:pt x="102" y="16"/>
                    </a:cubicBezTo>
                    <a:cubicBezTo>
                      <a:pt x="102" y="11"/>
                      <a:pt x="102" y="11"/>
                      <a:pt x="102" y="11"/>
                    </a:cubicBezTo>
                    <a:cubicBezTo>
                      <a:pt x="101" y="11"/>
                      <a:pt x="101" y="11"/>
                      <a:pt x="101" y="11"/>
                    </a:cubicBezTo>
                    <a:cubicBezTo>
                      <a:pt x="100" y="11"/>
                      <a:pt x="100" y="12"/>
                      <a:pt x="99" y="12"/>
                    </a:cubicBezTo>
                    <a:cubicBezTo>
                      <a:pt x="99" y="12"/>
                      <a:pt x="99" y="12"/>
                      <a:pt x="99" y="12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7" y="12"/>
                      <a:pt x="97" y="12"/>
                      <a:pt x="97" y="12"/>
                    </a:cubicBezTo>
                    <a:cubicBezTo>
                      <a:pt x="98" y="12"/>
                      <a:pt x="98" y="12"/>
                      <a:pt x="98" y="12"/>
                    </a:cubicBezTo>
                    <a:cubicBezTo>
                      <a:pt x="98" y="10"/>
                      <a:pt x="98" y="10"/>
                      <a:pt x="98" y="10"/>
                    </a:cubicBezTo>
                    <a:cubicBezTo>
                      <a:pt x="98" y="9"/>
                      <a:pt x="97" y="8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6" y="8"/>
                      <a:pt x="96" y="8"/>
                      <a:pt x="96" y="8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89" y="8"/>
                      <a:pt x="89" y="9"/>
                      <a:pt x="88" y="9"/>
                    </a:cubicBezTo>
                    <a:cubicBezTo>
                      <a:pt x="88" y="10"/>
                      <a:pt x="88" y="11"/>
                      <a:pt x="87" y="11"/>
                    </a:cubicBezTo>
                    <a:cubicBezTo>
                      <a:pt x="87" y="11"/>
                      <a:pt x="86" y="11"/>
                      <a:pt x="86" y="11"/>
                    </a:cubicBezTo>
                    <a:cubicBezTo>
                      <a:pt x="85" y="11"/>
                      <a:pt x="85" y="11"/>
                      <a:pt x="85" y="11"/>
                    </a:cubicBezTo>
                    <a:cubicBezTo>
                      <a:pt x="85" y="11"/>
                      <a:pt x="85" y="11"/>
                      <a:pt x="85" y="11"/>
                    </a:cubicBezTo>
                    <a:cubicBezTo>
                      <a:pt x="81" y="11"/>
                      <a:pt x="81" y="11"/>
                      <a:pt x="81" y="11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3"/>
                      <a:pt x="81" y="13"/>
                      <a:pt x="81" y="13"/>
                    </a:cubicBezTo>
                    <a:cubicBezTo>
                      <a:pt x="82" y="14"/>
                      <a:pt x="82" y="15"/>
                      <a:pt x="81" y="15"/>
                    </a:cubicBezTo>
                    <a:cubicBezTo>
                      <a:pt x="81" y="15"/>
                      <a:pt x="81" y="15"/>
                      <a:pt x="81" y="15"/>
                    </a:cubicBezTo>
                    <a:cubicBezTo>
                      <a:pt x="80" y="16"/>
                      <a:pt x="80" y="16"/>
                      <a:pt x="80" y="17"/>
                    </a:cubicBezTo>
                    <a:cubicBezTo>
                      <a:pt x="80" y="17"/>
                      <a:pt x="80" y="17"/>
                      <a:pt x="80" y="17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79" y="18"/>
                      <a:pt x="79" y="18"/>
                      <a:pt x="79" y="18"/>
                    </a:cubicBezTo>
                    <a:cubicBezTo>
                      <a:pt x="79" y="18"/>
                      <a:pt x="79" y="18"/>
                      <a:pt x="79" y="18"/>
                    </a:cubicBezTo>
                    <a:cubicBezTo>
                      <a:pt x="78" y="18"/>
                      <a:pt x="77" y="19"/>
                      <a:pt x="76" y="19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75" y="21"/>
                      <a:pt x="74" y="21"/>
                      <a:pt x="74" y="21"/>
                    </a:cubicBezTo>
                    <a:cubicBezTo>
                      <a:pt x="73" y="21"/>
                      <a:pt x="73" y="22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2" y="23"/>
                      <a:pt x="72" y="23"/>
                      <a:pt x="72" y="23"/>
                    </a:cubicBezTo>
                    <a:cubicBezTo>
                      <a:pt x="72" y="23"/>
                      <a:pt x="72" y="23"/>
                      <a:pt x="72" y="23"/>
                    </a:cubicBezTo>
                    <a:cubicBezTo>
                      <a:pt x="72" y="23"/>
                      <a:pt x="72" y="23"/>
                      <a:pt x="72" y="23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72" y="22"/>
                      <a:pt x="73" y="22"/>
                      <a:pt x="73" y="21"/>
                    </a:cubicBezTo>
                    <a:cubicBezTo>
                      <a:pt x="73" y="20"/>
                      <a:pt x="73" y="19"/>
                      <a:pt x="72" y="18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2" y="17"/>
                      <a:pt x="72" y="17"/>
                      <a:pt x="72" y="17"/>
                    </a:cubicBezTo>
                    <a:cubicBezTo>
                      <a:pt x="72" y="17"/>
                      <a:pt x="72" y="16"/>
                      <a:pt x="72" y="16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4" y="14"/>
                      <a:pt x="74" y="14"/>
                      <a:pt x="74" y="14"/>
                    </a:cubicBezTo>
                    <a:cubicBezTo>
                      <a:pt x="75" y="14"/>
                      <a:pt x="75" y="13"/>
                      <a:pt x="75" y="13"/>
                    </a:cubicBezTo>
                    <a:cubicBezTo>
                      <a:pt x="75" y="13"/>
                      <a:pt x="75" y="13"/>
                      <a:pt x="75" y="13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5" y="10"/>
                      <a:pt x="75" y="10"/>
                      <a:pt x="75" y="10"/>
                    </a:cubicBezTo>
                    <a:cubicBezTo>
                      <a:pt x="75" y="10"/>
                      <a:pt x="75" y="10"/>
                      <a:pt x="75" y="10"/>
                    </a:cubicBezTo>
                    <a:cubicBezTo>
                      <a:pt x="76" y="10"/>
                      <a:pt x="76" y="10"/>
                      <a:pt x="76" y="10"/>
                    </a:cubicBezTo>
                    <a:cubicBezTo>
                      <a:pt x="76" y="9"/>
                      <a:pt x="76" y="9"/>
                      <a:pt x="76" y="9"/>
                    </a:cubicBezTo>
                    <a:cubicBezTo>
                      <a:pt x="76" y="9"/>
                      <a:pt x="76" y="9"/>
                      <a:pt x="76" y="9"/>
                    </a:cubicBezTo>
                    <a:cubicBezTo>
                      <a:pt x="76" y="9"/>
                      <a:pt x="76" y="9"/>
                      <a:pt x="76" y="9"/>
                    </a:cubicBezTo>
                    <a:cubicBezTo>
                      <a:pt x="76" y="9"/>
                      <a:pt x="76" y="9"/>
                      <a:pt x="76" y="9"/>
                    </a:cubicBezTo>
                    <a:cubicBezTo>
                      <a:pt x="77" y="9"/>
                      <a:pt x="77" y="9"/>
                      <a:pt x="77" y="9"/>
                    </a:cubicBezTo>
                    <a:cubicBezTo>
                      <a:pt x="80" y="9"/>
                      <a:pt x="80" y="9"/>
                      <a:pt x="80" y="9"/>
                    </a:cubicBezTo>
                    <a:cubicBezTo>
                      <a:pt x="80" y="9"/>
                      <a:pt x="80" y="9"/>
                      <a:pt x="80" y="9"/>
                    </a:cubicBezTo>
                    <a:cubicBezTo>
                      <a:pt x="80" y="9"/>
                      <a:pt x="80" y="9"/>
                      <a:pt x="80" y="9"/>
                    </a:cubicBezTo>
                    <a:cubicBezTo>
                      <a:pt x="81" y="9"/>
                      <a:pt x="82" y="8"/>
                      <a:pt x="82" y="8"/>
                    </a:cubicBezTo>
                    <a:cubicBezTo>
                      <a:pt x="82" y="7"/>
                      <a:pt x="82" y="7"/>
                      <a:pt x="82" y="7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5" y="7"/>
                      <a:pt x="85" y="7"/>
                      <a:pt x="85" y="7"/>
                    </a:cubicBezTo>
                    <a:cubicBezTo>
                      <a:pt x="86" y="7"/>
                      <a:pt x="86" y="7"/>
                      <a:pt x="86" y="6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7" y="6"/>
                      <a:pt x="87" y="6"/>
                      <a:pt x="87" y="6"/>
                    </a:cubicBezTo>
                    <a:cubicBezTo>
                      <a:pt x="87" y="6"/>
                      <a:pt x="87" y="6"/>
                      <a:pt x="87" y="6"/>
                    </a:cubicBezTo>
                    <a:cubicBezTo>
                      <a:pt x="88" y="5"/>
                      <a:pt x="88" y="5"/>
                      <a:pt x="88" y="4"/>
                    </a:cubicBezTo>
                    <a:cubicBezTo>
                      <a:pt x="89" y="3"/>
                      <a:pt x="89" y="2"/>
                      <a:pt x="89" y="2"/>
                    </a:cubicBezTo>
                    <a:cubicBezTo>
                      <a:pt x="88" y="0"/>
                      <a:pt x="87" y="0"/>
                      <a:pt x="86" y="0"/>
                    </a:cubicBezTo>
                  </a:path>
                </a:pathLst>
              </a:custGeom>
              <a:grpFill/>
              <a:ln w="12700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43"/>
              <p:cNvSpPr>
                <a:spLocks noEditPoints="1"/>
              </p:cNvSpPr>
              <p:nvPr/>
            </p:nvSpPr>
            <p:spPr bwMode="auto">
              <a:xfrm>
                <a:off x="4164" y="2301"/>
                <a:ext cx="31" cy="55"/>
              </a:xfrm>
              <a:custGeom>
                <a:avLst/>
                <a:gdLst>
                  <a:gd name="T0" fmla="*/ 12 w 13"/>
                  <a:gd name="T1" fmla="*/ 0 h 23"/>
                  <a:gd name="T2" fmla="*/ 12 w 13"/>
                  <a:gd name="T3" fmla="*/ 0 h 23"/>
                  <a:gd name="T4" fmla="*/ 12 w 13"/>
                  <a:gd name="T5" fmla="*/ 0 h 23"/>
                  <a:gd name="T6" fmla="*/ 12 w 13"/>
                  <a:gd name="T7" fmla="*/ 0 h 23"/>
                  <a:gd name="T8" fmla="*/ 9 w 13"/>
                  <a:gd name="T9" fmla="*/ 0 h 23"/>
                  <a:gd name="T10" fmla="*/ 7 w 13"/>
                  <a:gd name="T11" fmla="*/ 2 h 23"/>
                  <a:gd name="T12" fmla="*/ 6 w 13"/>
                  <a:gd name="T13" fmla="*/ 4 h 23"/>
                  <a:gd name="T14" fmla="*/ 5 w 13"/>
                  <a:gd name="T15" fmla="*/ 6 h 23"/>
                  <a:gd name="T16" fmla="*/ 5 w 13"/>
                  <a:gd name="T17" fmla="*/ 6 h 23"/>
                  <a:gd name="T18" fmla="*/ 4 w 13"/>
                  <a:gd name="T19" fmla="*/ 7 h 23"/>
                  <a:gd name="T20" fmla="*/ 3 w 13"/>
                  <a:gd name="T21" fmla="*/ 9 h 23"/>
                  <a:gd name="T22" fmla="*/ 3 w 13"/>
                  <a:gd name="T23" fmla="*/ 9 h 23"/>
                  <a:gd name="T24" fmla="*/ 3 w 13"/>
                  <a:gd name="T25" fmla="*/ 10 h 23"/>
                  <a:gd name="T26" fmla="*/ 2 w 13"/>
                  <a:gd name="T27" fmla="*/ 14 h 23"/>
                  <a:gd name="T28" fmla="*/ 2 w 13"/>
                  <a:gd name="T29" fmla="*/ 14 h 23"/>
                  <a:gd name="T30" fmla="*/ 1 w 13"/>
                  <a:gd name="T31" fmla="*/ 14 h 23"/>
                  <a:gd name="T32" fmla="*/ 0 w 13"/>
                  <a:gd name="T33" fmla="*/ 19 h 23"/>
                  <a:gd name="T34" fmla="*/ 1 w 13"/>
                  <a:gd name="T35" fmla="*/ 21 h 23"/>
                  <a:gd name="T36" fmla="*/ 0 w 13"/>
                  <a:gd name="T37" fmla="*/ 22 h 23"/>
                  <a:gd name="T38" fmla="*/ 1 w 13"/>
                  <a:gd name="T39" fmla="*/ 23 h 23"/>
                  <a:gd name="T40" fmla="*/ 2 w 13"/>
                  <a:gd name="T41" fmla="*/ 23 h 23"/>
                  <a:gd name="T42" fmla="*/ 6 w 13"/>
                  <a:gd name="T43" fmla="*/ 19 h 23"/>
                  <a:gd name="T44" fmla="*/ 6 w 13"/>
                  <a:gd name="T45" fmla="*/ 18 h 23"/>
                  <a:gd name="T46" fmla="*/ 7 w 13"/>
                  <a:gd name="T47" fmla="*/ 18 h 23"/>
                  <a:gd name="T48" fmla="*/ 7 w 13"/>
                  <a:gd name="T49" fmla="*/ 16 h 23"/>
                  <a:gd name="T50" fmla="*/ 7 w 13"/>
                  <a:gd name="T51" fmla="*/ 14 h 23"/>
                  <a:gd name="T52" fmla="*/ 7 w 13"/>
                  <a:gd name="T53" fmla="*/ 14 h 23"/>
                  <a:gd name="T54" fmla="*/ 7 w 13"/>
                  <a:gd name="T55" fmla="*/ 13 h 23"/>
                  <a:gd name="T56" fmla="*/ 7 w 13"/>
                  <a:gd name="T57" fmla="*/ 12 h 23"/>
                  <a:gd name="T58" fmla="*/ 7 w 13"/>
                  <a:gd name="T59" fmla="*/ 12 h 23"/>
                  <a:gd name="T60" fmla="*/ 8 w 13"/>
                  <a:gd name="T61" fmla="*/ 10 h 23"/>
                  <a:gd name="T62" fmla="*/ 8 w 13"/>
                  <a:gd name="T63" fmla="*/ 10 h 23"/>
                  <a:gd name="T64" fmla="*/ 8 w 13"/>
                  <a:gd name="T65" fmla="*/ 9 h 23"/>
                  <a:gd name="T66" fmla="*/ 8 w 13"/>
                  <a:gd name="T67" fmla="*/ 9 h 23"/>
                  <a:gd name="T68" fmla="*/ 9 w 13"/>
                  <a:gd name="T69" fmla="*/ 9 h 23"/>
                  <a:gd name="T70" fmla="*/ 12 w 13"/>
                  <a:gd name="T71" fmla="*/ 2 h 23"/>
                  <a:gd name="T72" fmla="*/ 12 w 13"/>
                  <a:gd name="T73" fmla="*/ 3 h 23"/>
                  <a:gd name="T74" fmla="*/ 11 w 13"/>
                  <a:gd name="T75" fmla="*/ 3 h 23"/>
                  <a:gd name="T76" fmla="*/ 11 w 13"/>
                  <a:gd name="T77" fmla="*/ 2 h 23"/>
                  <a:gd name="T78" fmla="*/ 10 w 13"/>
                  <a:gd name="T79" fmla="*/ 1 h 23"/>
                  <a:gd name="T80" fmla="*/ 10 w 13"/>
                  <a:gd name="T81" fmla="*/ 0 h 23"/>
                  <a:gd name="T82" fmla="*/ 9 w 13"/>
                  <a:gd name="T8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3" h="23">
                    <a:moveTo>
                      <a:pt x="12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moveTo>
                      <a:pt x="9" y="0"/>
                    </a:moveTo>
                    <a:cubicBezTo>
                      <a:pt x="9" y="1"/>
                      <a:pt x="8" y="1"/>
                      <a:pt x="7" y="2"/>
                    </a:cubicBezTo>
                    <a:cubicBezTo>
                      <a:pt x="7" y="3"/>
                      <a:pt x="6" y="3"/>
                      <a:pt x="6" y="4"/>
                    </a:cubicBezTo>
                    <a:cubicBezTo>
                      <a:pt x="5" y="4"/>
                      <a:pt x="5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7"/>
                      <a:pt x="3" y="8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1"/>
                      <a:pt x="2" y="12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5"/>
                      <a:pt x="0" y="17"/>
                      <a:pt x="0" y="19"/>
                    </a:cubicBezTo>
                    <a:cubicBezTo>
                      <a:pt x="1" y="20"/>
                      <a:pt x="1" y="21"/>
                      <a:pt x="1" y="21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5" y="23"/>
                      <a:pt x="5" y="20"/>
                      <a:pt x="6" y="1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7"/>
                      <a:pt x="7" y="16"/>
                      <a:pt x="7" y="16"/>
                    </a:cubicBezTo>
                    <a:cubicBezTo>
                      <a:pt x="7" y="15"/>
                      <a:pt x="7" y="15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2"/>
                      <a:pt x="8" y="11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1" y="8"/>
                      <a:pt x="13" y="5"/>
                      <a:pt x="12" y="2"/>
                    </a:cubicBezTo>
                    <a:cubicBezTo>
                      <a:pt x="12" y="2"/>
                      <a:pt x="12" y="2"/>
                      <a:pt x="12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2"/>
                      <a:pt x="10" y="1"/>
                      <a:pt x="10" y="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grpFill/>
              <a:ln w="12700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44"/>
              <p:cNvSpPr>
                <a:spLocks/>
              </p:cNvSpPr>
              <p:nvPr/>
            </p:nvSpPr>
            <p:spPr bwMode="auto">
              <a:xfrm>
                <a:off x="4188" y="2298"/>
                <a:ext cx="7" cy="10"/>
              </a:xfrm>
              <a:custGeom>
                <a:avLst/>
                <a:gdLst>
                  <a:gd name="T0" fmla="*/ 1 w 3"/>
                  <a:gd name="T1" fmla="*/ 0 h 4"/>
                  <a:gd name="T2" fmla="*/ 0 w 3"/>
                  <a:gd name="T3" fmla="*/ 1 h 4"/>
                  <a:gd name="T4" fmla="*/ 0 w 3"/>
                  <a:gd name="T5" fmla="*/ 2 h 4"/>
                  <a:gd name="T6" fmla="*/ 1 w 3"/>
                  <a:gd name="T7" fmla="*/ 3 h 4"/>
                  <a:gd name="T8" fmla="*/ 1 w 3"/>
                  <a:gd name="T9" fmla="*/ 4 h 4"/>
                  <a:gd name="T10" fmla="*/ 2 w 3"/>
                  <a:gd name="T11" fmla="*/ 4 h 4"/>
                  <a:gd name="T12" fmla="*/ 2 w 3"/>
                  <a:gd name="T13" fmla="*/ 3 h 4"/>
                  <a:gd name="T14" fmla="*/ 3 w 3"/>
                  <a:gd name="T15" fmla="*/ 2 h 4"/>
                  <a:gd name="T16" fmla="*/ 2 w 3"/>
                  <a:gd name="T17" fmla="*/ 1 h 4"/>
                  <a:gd name="T18" fmla="*/ 2 w 3"/>
                  <a:gd name="T19" fmla="*/ 1 h 4"/>
                  <a:gd name="T20" fmla="*/ 1 w 3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4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3" y="3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0"/>
                    </a:cubicBezTo>
                  </a:path>
                </a:pathLst>
              </a:custGeom>
              <a:grpFill/>
              <a:ln w="12700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7" name="Group 8"/>
          <p:cNvGrpSpPr>
            <a:grpSpLocks noChangeAspect="1"/>
          </p:cNvGrpSpPr>
          <p:nvPr/>
        </p:nvGrpSpPr>
        <p:grpSpPr bwMode="auto">
          <a:xfrm>
            <a:off x="1284941" y="2296526"/>
            <a:ext cx="339791" cy="372318"/>
            <a:chOff x="3437" y="2282"/>
            <a:chExt cx="679" cy="744"/>
          </a:xfrm>
          <a:solidFill>
            <a:srgbClr val="FF0000"/>
          </a:solidFill>
        </p:grpSpPr>
        <p:sp>
          <p:nvSpPr>
            <p:cNvPr id="28" name="Freeform 9"/>
            <p:cNvSpPr>
              <a:spLocks/>
            </p:cNvSpPr>
            <p:nvPr/>
          </p:nvSpPr>
          <p:spPr bwMode="auto">
            <a:xfrm>
              <a:off x="3595" y="2282"/>
              <a:ext cx="364" cy="379"/>
            </a:xfrm>
            <a:custGeom>
              <a:avLst/>
              <a:gdLst>
                <a:gd name="T0" fmla="*/ 50 w 152"/>
                <a:gd name="T1" fmla="*/ 147 h 159"/>
                <a:gd name="T2" fmla="*/ 39 w 152"/>
                <a:gd name="T3" fmla="*/ 147 h 159"/>
                <a:gd name="T4" fmla="*/ 76 w 152"/>
                <a:gd name="T5" fmla="*/ 159 h 159"/>
                <a:gd name="T6" fmla="*/ 114 w 152"/>
                <a:gd name="T7" fmla="*/ 147 h 159"/>
                <a:gd name="T8" fmla="*/ 103 w 152"/>
                <a:gd name="T9" fmla="*/ 147 h 159"/>
                <a:gd name="T10" fmla="*/ 152 w 152"/>
                <a:gd name="T11" fmla="*/ 76 h 159"/>
                <a:gd name="T12" fmla="*/ 76 w 152"/>
                <a:gd name="T13" fmla="*/ 0 h 159"/>
                <a:gd name="T14" fmla="*/ 0 w 152"/>
                <a:gd name="T15" fmla="*/ 76 h 159"/>
                <a:gd name="T16" fmla="*/ 50 w 152"/>
                <a:gd name="T17" fmla="*/ 147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159">
                  <a:moveTo>
                    <a:pt x="50" y="147"/>
                  </a:moveTo>
                  <a:cubicBezTo>
                    <a:pt x="39" y="147"/>
                    <a:pt x="39" y="147"/>
                    <a:pt x="39" y="147"/>
                  </a:cubicBezTo>
                  <a:cubicBezTo>
                    <a:pt x="39" y="152"/>
                    <a:pt x="53" y="159"/>
                    <a:pt x="76" y="159"/>
                  </a:cubicBezTo>
                  <a:cubicBezTo>
                    <a:pt x="99" y="159"/>
                    <a:pt x="113" y="152"/>
                    <a:pt x="114" y="147"/>
                  </a:cubicBezTo>
                  <a:cubicBezTo>
                    <a:pt x="103" y="147"/>
                    <a:pt x="103" y="147"/>
                    <a:pt x="103" y="147"/>
                  </a:cubicBezTo>
                  <a:cubicBezTo>
                    <a:pt x="131" y="136"/>
                    <a:pt x="152" y="108"/>
                    <a:pt x="152" y="76"/>
                  </a:cubicBezTo>
                  <a:cubicBezTo>
                    <a:pt x="152" y="34"/>
                    <a:pt x="118" y="0"/>
                    <a:pt x="76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08"/>
                    <a:pt x="21" y="136"/>
                    <a:pt x="5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10"/>
            <p:cNvSpPr>
              <a:spLocks/>
            </p:cNvSpPr>
            <p:nvPr/>
          </p:nvSpPr>
          <p:spPr bwMode="auto">
            <a:xfrm>
              <a:off x="3437" y="2633"/>
              <a:ext cx="679" cy="393"/>
            </a:xfrm>
            <a:custGeom>
              <a:avLst/>
              <a:gdLst>
                <a:gd name="T0" fmla="*/ 222 w 284"/>
                <a:gd name="T1" fmla="*/ 0 h 165"/>
                <a:gd name="T2" fmla="*/ 188 w 284"/>
                <a:gd name="T3" fmla="*/ 0 h 165"/>
                <a:gd name="T4" fmla="*/ 154 w 284"/>
                <a:gd name="T5" fmla="*/ 19 h 165"/>
                <a:gd name="T6" fmla="*/ 154 w 284"/>
                <a:gd name="T7" fmla="*/ 134 h 165"/>
                <a:gd name="T8" fmla="*/ 143 w 284"/>
                <a:gd name="T9" fmla="*/ 146 h 165"/>
                <a:gd name="T10" fmla="*/ 131 w 284"/>
                <a:gd name="T11" fmla="*/ 134 h 165"/>
                <a:gd name="T12" fmla="*/ 131 w 284"/>
                <a:gd name="T13" fmla="*/ 19 h 165"/>
                <a:gd name="T14" fmla="*/ 97 w 284"/>
                <a:gd name="T15" fmla="*/ 0 h 165"/>
                <a:gd name="T16" fmla="*/ 63 w 284"/>
                <a:gd name="T17" fmla="*/ 0 h 165"/>
                <a:gd name="T18" fmla="*/ 0 w 284"/>
                <a:gd name="T19" fmla="*/ 86 h 165"/>
                <a:gd name="T20" fmla="*/ 0 w 284"/>
                <a:gd name="T21" fmla="*/ 165 h 165"/>
                <a:gd name="T22" fmla="*/ 284 w 284"/>
                <a:gd name="T23" fmla="*/ 165 h 165"/>
                <a:gd name="T24" fmla="*/ 284 w 284"/>
                <a:gd name="T25" fmla="*/ 86 h 165"/>
                <a:gd name="T26" fmla="*/ 222 w 284"/>
                <a:gd name="T27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4" h="165">
                  <a:moveTo>
                    <a:pt x="222" y="0"/>
                  </a:moveTo>
                  <a:cubicBezTo>
                    <a:pt x="188" y="0"/>
                    <a:pt x="188" y="0"/>
                    <a:pt x="188" y="0"/>
                  </a:cubicBezTo>
                  <a:cubicBezTo>
                    <a:pt x="188" y="10"/>
                    <a:pt x="172" y="17"/>
                    <a:pt x="154" y="19"/>
                  </a:cubicBezTo>
                  <a:cubicBezTo>
                    <a:pt x="154" y="134"/>
                    <a:pt x="154" y="134"/>
                    <a:pt x="154" y="134"/>
                  </a:cubicBezTo>
                  <a:cubicBezTo>
                    <a:pt x="154" y="140"/>
                    <a:pt x="149" y="146"/>
                    <a:pt x="143" y="146"/>
                  </a:cubicBezTo>
                  <a:cubicBezTo>
                    <a:pt x="136" y="146"/>
                    <a:pt x="131" y="140"/>
                    <a:pt x="131" y="134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13" y="17"/>
                    <a:pt x="97" y="11"/>
                    <a:pt x="97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39"/>
                    <a:pt x="0" y="86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284" y="165"/>
                    <a:pt x="284" y="165"/>
                    <a:pt x="284" y="165"/>
                  </a:cubicBezTo>
                  <a:cubicBezTo>
                    <a:pt x="284" y="86"/>
                    <a:pt x="284" y="86"/>
                    <a:pt x="284" y="86"/>
                  </a:cubicBezTo>
                  <a:cubicBezTo>
                    <a:pt x="284" y="39"/>
                    <a:pt x="256" y="0"/>
                    <a:pt x="2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Group 13"/>
          <p:cNvGrpSpPr>
            <a:grpSpLocks noChangeAspect="1"/>
          </p:cNvGrpSpPr>
          <p:nvPr/>
        </p:nvGrpSpPr>
        <p:grpSpPr bwMode="auto">
          <a:xfrm>
            <a:off x="2584401" y="2311238"/>
            <a:ext cx="411559" cy="416417"/>
            <a:chOff x="2426" y="2781"/>
            <a:chExt cx="593" cy="600"/>
          </a:xfrm>
          <a:solidFill>
            <a:schemeClr val="bg1"/>
          </a:solidFill>
        </p:grpSpPr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2442" y="2805"/>
              <a:ext cx="577" cy="576"/>
            </a:xfrm>
            <a:custGeom>
              <a:avLst/>
              <a:gdLst>
                <a:gd name="T0" fmla="*/ 0 w 241"/>
                <a:gd name="T1" fmla="*/ 115 h 241"/>
                <a:gd name="T2" fmla="*/ 0 w 241"/>
                <a:gd name="T3" fmla="*/ 121 h 241"/>
                <a:gd name="T4" fmla="*/ 121 w 241"/>
                <a:gd name="T5" fmla="*/ 241 h 241"/>
                <a:gd name="T6" fmla="*/ 241 w 241"/>
                <a:gd name="T7" fmla="*/ 121 h 241"/>
                <a:gd name="T8" fmla="*/ 121 w 241"/>
                <a:gd name="T9" fmla="*/ 0 h 241"/>
                <a:gd name="T10" fmla="*/ 121 w 241"/>
                <a:gd name="T11" fmla="*/ 115 h 241"/>
                <a:gd name="T12" fmla="*/ 0 w 241"/>
                <a:gd name="T13" fmla="*/ 115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" h="241">
                  <a:moveTo>
                    <a:pt x="0" y="115"/>
                  </a:moveTo>
                  <a:cubicBezTo>
                    <a:pt x="0" y="117"/>
                    <a:pt x="0" y="119"/>
                    <a:pt x="0" y="121"/>
                  </a:cubicBezTo>
                  <a:cubicBezTo>
                    <a:pt x="0" y="187"/>
                    <a:pt x="54" y="241"/>
                    <a:pt x="121" y="241"/>
                  </a:cubicBezTo>
                  <a:cubicBezTo>
                    <a:pt x="187" y="241"/>
                    <a:pt x="241" y="187"/>
                    <a:pt x="241" y="121"/>
                  </a:cubicBezTo>
                  <a:cubicBezTo>
                    <a:pt x="241" y="54"/>
                    <a:pt x="187" y="0"/>
                    <a:pt x="121" y="0"/>
                  </a:cubicBezTo>
                  <a:cubicBezTo>
                    <a:pt x="121" y="115"/>
                    <a:pt x="121" y="115"/>
                    <a:pt x="121" y="115"/>
                  </a:cubicBez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Freeform 15"/>
            <p:cNvSpPr>
              <a:spLocks noEditPoints="1"/>
            </p:cNvSpPr>
            <p:nvPr/>
          </p:nvSpPr>
          <p:spPr bwMode="auto">
            <a:xfrm>
              <a:off x="2426" y="2781"/>
              <a:ext cx="275" cy="273"/>
            </a:xfrm>
            <a:custGeom>
              <a:avLst/>
              <a:gdLst>
                <a:gd name="T0" fmla="*/ 0 w 115"/>
                <a:gd name="T1" fmla="*/ 114 h 114"/>
                <a:gd name="T2" fmla="*/ 115 w 115"/>
                <a:gd name="T3" fmla="*/ 114 h 114"/>
                <a:gd name="T4" fmla="*/ 115 w 115"/>
                <a:gd name="T5" fmla="*/ 0 h 114"/>
                <a:gd name="T6" fmla="*/ 0 w 115"/>
                <a:gd name="T7" fmla="*/ 114 h 114"/>
                <a:gd name="T8" fmla="*/ 15 w 115"/>
                <a:gd name="T9" fmla="*/ 104 h 114"/>
                <a:gd name="T10" fmla="*/ 104 w 115"/>
                <a:gd name="T11" fmla="*/ 14 h 114"/>
                <a:gd name="T12" fmla="*/ 104 w 115"/>
                <a:gd name="T13" fmla="*/ 104 h 114"/>
                <a:gd name="T14" fmla="*/ 15 w 115"/>
                <a:gd name="T15" fmla="*/ 10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114">
                  <a:moveTo>
                    <a:pt x="0" y="114"/>
                  </a:moveTo>
                  <a:cubicBezTo>
                    <a:pt x="115" y="114"/>
                    <a:pt x="115" y="114"/>
                    <a:pt x="115" y="114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51" y="0"/>
                    <a:pt x="0" y="51"/>
                    <a:pt x="0" y="114"/>
                  </a:cubicBezTo>
                  <a:close/>
                  <a:moveTo>
                    <a:pt x="15" y="104"/>
                  </a:moveTo>
                  <a:cubicBezTo>
                    <a:pt x="15" y="54"/>
                    <a:pt x="55" y="14"/>
                    <a:pt x="104" y="14"/>
                  </a:cubicBezTo>
                  <a:cubicBezTo>
                    <a:pt x="104" y="104"/>
                    <a:pt x="104" y="104"/>
                    <a:pt x="104" y="104"/>
                  </a:cubicBezTo>
                  <a:lnTo>
                    <a:pt x="15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Group 18"/>
          <p:cNvGrpSpPr>
            <a:grpSpLocks noChangeAspect="1"/>
          </p:cNvGrpSpPr>
          <p:nvPr/>
        </p:nvGrpSpPr>
        <p:grpSpPr bwMode="auto">
          <a:xfrm>
            <a:off x="6157774" y="2310694"/>
            <a:ext cx="360263" cy="335699"/>
            <a:chOff x="3802" y="2858"/>
            <a:chExt cx="616" cy="574"/>
          </a:xfrm>
          <a:solidFill>
            <a:srgbClr val="FF0000"/>
          </a:solidFill>
        </p:grpSpPr>
        <p:sp>
          <p:nvSpPr>
            <p:cNvPr id="34" name="Rectangle 19"/>
            <p:cNvSpPr>
              <a:spLocks noChangeArrowheads="1"/>
            </p:cNvSpPr>
            <p:nvPr/>
          </p:nvSpPr>
          <p:spPr bwMode="auto">
            <a:xfrm>
              <a:off x="3802" y="3205"/>
              <a:ext cx="129" cy="2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Rectangle 20"/>
            <p:cNvSpPr>
              <a:spLocks noChangeArrowheads="1"/>
            </p:cNvSpPr>
            <p:nvPr/>
          </p:nvSpPr>
          <p:spPr bwMode="auto">
            <a:xfrm>
              <a:off x="3964" y="3174"/>
              <a:ext cx="129" cy="25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Rectangle 21"/>
            <p:cNvSpPr>
              <a:spLocks noChangeArrowheads="1"/>
            </p:cNvSpPr>
            <p:nvPr/>
          </p:nvSpPr>
          <p:spPr bwMode="auto">
            <a:xfrm>
              <a:off x="4129" y="3131"/>
              <a:ext cx="129" cy="30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Rectangle 22"/>
            <p:cNvSpPr>
              <a:spLocks noChangeArrowheads="1"/>
            </p:cNvSpPr>
            <p:nvPr/>
          </p:nvSpPr>
          <p:spPr bwMode="auto">
            <a:xfrm>
              <a:off x="4289" y="3078"/>
              <a:ext cx="129" cy="35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Freeform 23"/>
            <p:cNvSpPr>
              <a:spLocks/>
            </p:cNvSpPr>
            <p:nvPr/>
          </p:nvSpPr>
          <p:spPr bwMode="auto">
            <a:xfrm>
              <a:off x="3888" y="2858"/>
              <a:ext cx="370" cy="270"/>
            </a:xfrm>
            <a:custGeom>
              <a:avLst/>
              <a:gdLst>
                <a:gd name="T0" fmla="*/ 94 w 155"/>
                <a:gd name="T1" fmla="*/ 21 h 113"/>
                <a:gd name="T2" fmla="*/ 0 w 155"/>
                <a:gd name="T3" fmla="*/ 72 h 113"/>
                <a:gd name="T4" fmla="*/ 114 w 155"/>
                <a:gd name="T5" fmla="*/ 63 h 113"/>
                <a:gd name="T6" fmla="*/ 122 w 155"/>
                <a:gd name="T7" fmla="*/ 82 h 113"/>
                <a:gd name="T8" fmla="*/ 155 w 155"/>
                <a:gd name="T9" fmla="*/ 0 h 113"/>
                <a:gd name="T10" fmla="*/ 85 w 155"/>
                <a:gd name="T11" fmla="*/ 2 h 113"/>
                <a:gd name="T12" fmla="*/ 94 w 155"/>
                <a:gd name="T13" fmla="*/ 2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113">
                  <a:moveTo>
                    <a:pt x="94" y="21"/>
                  </a:moveTo>
                  <a:cubicBezTo>
                    <a:pt x="85" y="33"/>
                    <a:pt x="53" y="68"/>
                    <a:pt x="0" y="72"/>
                  </a:cubicBezTo>
                  <a:cubicBezTo>
                    <a:pt x="0" y="72"/>
                    <a:pt x="31" y="113"/>
                    <a:pt x="114" y="63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85" y="2"/>
                    <a:pt x="85" y="2"/>
                    <a:pt x="85" y="2"/>
                  </a:cubicBezTo>
                  <a:lnTo>
                    <a:pt x="9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9" name="Group 26"/>
          <p:cNvGrpSpPr>
            <a:grpSpLocks noChangeAspect="1"/>
          </p:cNvGrpSpPr>
          <p:nvPr/>
        </p:nvGrpSpPr>
        <p:grpSpPr bwMode="auto">
          <a:xfrm>
            <a:off x="7421054" y="2351910"/>
            <a:ext cx="564107" cy="279661"/>
            <a:chOff x="5676" y="2597"/>
            <a:chExt cx="1061" cy="526"/>
          </a:xfrm>
          <a:solidFill>
            <a:schemeClr val="bg1"/>
          </a:solidFill>
        </p:grpSpPr>
        <p:sp>
          <p:nvSpPr>
            <p:cNvPr id="40" name="Freeform 27"/>
            <p:cNvSpPr>
              <a:spLocks/>
            </p:cNvSpPr>
            <p:nvPr/>
          </p:nvSpPr>
          <p:spPr bwMode="auto">
            <a:xfrm>
              <a:off x="5747" y="2597"/>
              <a:ext cx="181" cy="115"/>
            </a:xfrm>
            <a:custGeom>
              <a:avLst/>
              <a:gdLst>
                <a:gd name="T0" fmla="*/ 25 w 76"/>
                <a:gd name="T1" fmla="*/ 48 h 48"/>
                <a:gd name="T2" fmla="*/ 64 w 76"/>
                <a:gd name="T3" fmla="*/ 44 h 48"/>
                <a:gd name="T4" fmla="*/ 76 w 76"/>
                <a:gd name="T5" fmla="*/ 13 h 48"/>
                <a:gd name="T6" fmla="*/ 39 w 76"/>
                <a:gd name="T7" fmla="*/ 15 h 48"/>
                <a:gd name="T8" fmla="*/ 23 w 76"/>
                <a:gd name="T9" fmla="*/ 10 h 48"/>
                <a:gd name="T10" fmla="*/ 7 w 76"/>
                <a:gd name="T11" fmla="*/ 20 h 48"/>
                <a:gd name="T12" fmla="*/ 25 w 76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48">
                  <a:moveTo>
                    <a:pt x="25" y="48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6" y="36"/>
                    <a:pt x="69" y="26"/>
                    <a:pt x="76" y="13"/>
                  </a:cubicBezTo>
                  <a:cubicBezTo>
                    <a:pt x="76" y="13"/>
                    <a:pt x="70" y="0"/>
                    <a:pt x="39" y="15"/>
                  </a:cubicBezTo>
                  <a:cubicBezTo>
                    <a:pt x="39" y="15"/>
                    <a:pt x="32" y="14"/>
                    <a:pt x="23" y="10"/>
                  </a:cubicBezTo>
                  <a:cubicBezTo>
                    <a:pt x="23" y="10"/>
                    <a:pt x="0" y="4"/>
                    <a:pt x="7" y="20"/>
                  </a:cubicBezTo>
                  <a:lnTo>
                    <a:pt x="25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Freeform 28"/>
            <p:cNvSpPr>
              <a:spLocks noEditPoints="1"/>
            </p:cNvSpPr>
            <p:nvPr/>
          </p:nvSpPr>
          <p:spPr bwMode="auto">
            <a:xfrm>
              <a:off x="5759" y="2613"/>
              <a:ext cx="169" cy="101"/>
            </a:xfrm>
            <a:custGeom>
              <a:avLst/>
              <a:gdLst>
                <a:gd name="T0" fmla="*/ 20 w 71"/>
                <a:gd name="T1" fmla="*/ 42 h 42"/>
                <a:gd name="T2" fmla="*/ 2 w 71"/>
                <a:gd name="T3" fmla="*/ 13 h 42"/>
                <a:gd name="T4" fmla="*/ 1 w 71"/>
                <a:gd name="T5" fmla="*/ 4 h 42"/>
                <a:gd name="T6" fmla="*/ 10 w 71"/>
                <a:gd name="T7" fmla="*/ 1 h 42"/>
                <a:gd name="T8" fmla="*/ 18 w 71"/>
                <a:gd name="T9" fmla="*/ 2 h 42"/>
                <a:gd name="T10" fmla="*/ 18 w 71"/>
                <a:gd name="T11" fmla="*/ 2 h 42"/>
                <a:gd name="T12" fmla="*/ 34 w 71"/>
                <a:gd name="T13" fmla="*/ 8 h 42"/>
                <a:gd name="T14" fmla="*/ 59 w 71"/>
                <a:gd name="T15" fmla="*/ 0 h 42"/>
                <a:gd name="T16" fmla="*/ 71 w 71"/>
                <a:gd name="T17" fmla="*/ 6 h 42"/>
                <a:gd name="T18" fmla="*/ 71 w 71"/>
                <a:gd name="T19" fmla="*/ 6 h 42"/>
                <a:gd name="T20" fmla="*/ 71 w 71"/>
                <a:gd name="T21" fmla="*/ 6 h 42"/>
                <a:gd name="T22" fmla="*/ 60 w 71"/>
                <a:gd name="T23" fmla="*/ 37 h 42"/>
                <a:gd name="T24" fmla="*/ 60 w 71"/>
                <a:gd name="T25" fmla="*/ 37 h 42"/>
                <a:gd name="T26" fmla="*/ 20 w 71"/>
                <a:gd name="T27" fmla="*/ 42 h 42"/>
                <a:gd name="T28" fmla="*/ 10 w 71"/>
                <a:gd name="T29" fmla="*/ 2 h 42"/>
                <a:gd name="T30" fmla="*/ 2 w 71"/>
                <a:gd name="T31" fmla="*/ 5 h 42"/>
                <a:gd name="T32" fmla="*/ 3 w 71"/>
                <a:gd name="T33" fmla="*/ 13 h 42"/>
                <a:gd name="T34" fmla="*/ 20 w 71"/>
                <a:gd name="T35" fmla="*/ 40 h 42"/>
                <a:gd name="T36" fmla="*/ 59 w 71"/>
                <a:gd name="T37" fmla="*/ 36 h 42"/>
                <a:gd name="T38" fmla="*/ 70 w 71"/>
                <a:gd name="T39" fmla="*/ 6 h 42"/>
                <a:gd name="T40" fmla="*/ 59 w 71"/>
                <a:gd name="T41" fmla="*/ 1 h 42"/>
                <a:gd name="T42" fmla="*/ 34 w 71"/>
                <a:gd name="T43" fmla="*/ 9 h 42"/>
                <a:gd name="T44" fmla="*/ 34 w 71"/>
                <a:gd name="T45" fmla="*/ 9 h 42"/>
                <a:gd name="T46" fmla="*/ 34 w 71"/>
                <a:gd name="T47" fmla="*/ 9 h 42"/>
                <a:gd name="T48" fmla="*/ 18 w 71"/>
                <a:gd name="T49" fmla="*/ 3 h 42"/>
                <a:gd name="T50" fmla="*/ 10 w 71"/>
                <a:gd name="T51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1" h="42">
                  <a:moveTo>
                    <a:pt x="20" y="42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0" y="9"/>
                    <a:pt x="0" y="6"/>
                    <a:pt x="1" y="4"/>
                  </a:cubicBezTo>
                  <a:cubicBezTo>
                    <a:pt x="3" y="2"/>
                    <a:pt x="6" y="1"/>
                    <a:pt x="10" y="1"/>
                  </a:cubicBezTo>
                  <a:cubicBezTo>
                    <a:pt x="14" y="1"/>
                    <a:pt x="18" y="2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26" y="6"/>
                    <a:pt x="33" y="7"/>
                    <a:pt x="34" y="8"/>
                  </a:cubicBezTo>
                  <a:cubicBezTo>
                    <a:pt x="44" y="3"/>
                    <a:pt x="52" y="0"/>
                    <a:pt x="59" y="0"/>
                  </a:cubicBezTo>
                  <a:cubicBezTo>
                    <a:pt x="69" y="0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66" y="17"/>
                    <a:pt x="62" y="28"/>
                    <a:pt x="60" y="37"/>
                  </a:cubicBezTo>
                  <a:cubicBezTo>
                    <a:pt x="60" y="37"/>
                    <a:pt x="60" y="37"/>
                    <a:pt x="60" y="37"/>
                  </a:cubicBezTo>
                  <a:lnTo>
                    <a:pt x="20" y="42"/>
                  </a:lnTo>
                  <a:close/>
                  <a:moveTo>
                    <a:pt x="10" y="2"/>
                  </a:moveTo>
                  <a:cubicBezTo>
                    <a:pt x="7" y="2"/>
                    <a:pt x="4" y="3"/>
                    <a:pt x="2" y="5"/>
                  </a:cubicBezTo>
                  <a:cubicBezTo>
                    <a:pt x="1" y="7"/>
                    <a:pt x="1" y="9"/>
                    <a:pt x="3" y="13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1" y="27"/>
                    <a:pt x="64" y="17"/>
                    <a:pt x="70" y="6"/>
                  </a:cubicBezTo>
                  <a:cubicBezTo>
                    <a:pt x="70" y="5"/>
                    <a:pt x="67" y="1"/>
                    <a:pt x="59" y="1"/>
                  </a:cubicBezTo>
                  <a:cubicBezTo>
                    <a:pt x="52" y="1"/>
                    <a:pt x="44" y="4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27" y="8"/>
                    <a:pt x="18" y="3"/>
                  </a:cubicBezTo>
                  <a:cubicBezTo>
                    <a:pt x="17" y="3"/>
                    <a:pt x="14" y="2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Freeform 29"/>
            <p:cNvSpPr>
              <a:spLocks/>
            </p:cNvSpPr>
            <p:nvPr/>
          </p:nvSpPr>
          <p:spPr bwMode="auto">
            <a:xfrm>
              <a:off x="5795" y="2709"/>
              <a:ext cx="119" cy="43"/>
            </a:xfrm>
            <a:custGeom>
              <a:avLst/>
              <a:gdLst>
                <a:gd name="T0" fmla="*/ 41 w 50"/>
                <a:gd name="T1" fmla="*/ 0 h 18"/>
                <a:gd name="T2" fmla="*/ 7 w 50"/>
                <a:gd name="T3" fmla="*/ 4 h 18"/>
                <a:gd name="T4" fmla="*/ 1 w 50"/>
                <a:gd name="T5" fmla="*/ 12 h 18"/>
                <a:gd name="T6" fmla="*/ 8 w 50"/>
                <a:gd name="T7" fmla="*/ 17 h 18"/>
                <a:gd name="T8" fmla="*/ 43 w 50"/>
                <a:gd name="T9" fmla="*/ 14 h 18"/>
                <a:gd name="T10" fmla="*/ 49 w 50"/>
                <a:gd name="T11" fmla="*/ 6 h 18"/>
                <a:gd name="T12" fmla="*/ 41 w 50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8">
                  <a:moveTo>
                    <a:pt x="41" y="0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3" y="5"/>
                    <a:pt x="0" y="8"/>
                    <a:pt x="1" y="12"/>
                  </a:cubicBezTo>
                  <a:cubicBezTo>
                    <a:pt x="1" y="15"/>
                    <a:pt x="5" y="18"/>
                    <a:pt x="8" y="17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7" y="13"/>
                    <a:pt x="50" y="10"/>
                    <a:pt x="49" y="6"/>
                  </a:cubicBezTo>
                  <a:cubicBezTo>
                    <a:pt x="49" y="3"/>
                    <a:pt x="45" y="0"/>
                    <a:pt x="4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Freeform 30"/>
            <p:cNvSpPr>
              <a:spLocks noEditPoints="1"/>
            </p:cNvSpPr>
            <p:nvPr/>
          </p:nvSpPr>
          <p:spPr bwMode="auto">
            <a:xfrm>
              <a:off x="5795" y="2707"/>
              <a:ext cx="119" cy="45"/>
            </a:xfrm>
            <a:custGeom>
              <a:avLst/>
              <a:gdLst>
                <a:gd name="T0" fmla="*/ 8 w 50"/>
                <a:gd name="T1" fmla="*/ 19 h 19"/>
                <a:gd name="T2" fmla="*/ 0 w 50"/>
                <a:gd name="T3" fmla="*/ 13 h 19"/>
                <a:gd name="T4" fmla="*/ 2 w 50"/>
                <a:gd name="T5" fmla="*/ 7 h 19"/>
                <a:gd name="T6" fmla="*/ 7 w 50"/>
                <a:gd name="T7" fmla="*/ 5 h 19"/>
                <a:gd name="T8" fmla="*/ 41 w 50"/>
                <a:gd name="T9" fmla="*/ 1 h 19"/>
                <a:gd name="T10" fmla="*/ 50 w 50"/>
                <a:gd name="T11" fmla="*/ 7 h 19"/>
                <a:gd name="T12" fmla="*/ 48 w 50"/>
                <a:gd name="T13" fmla="*/ 12 h 19"/>
                <a:gd name="T14" fmla="*/ 43 w 50"/>
                <a:gd name="T15" fmla="*/ 15 h 19"/>
                <a:gd name="T16" fmla="*/ 9 w 50"/>
                <a:gd name="T17" fmla="*/ 19 h 19"/>
                <a:gd name="T18" fmla="*/ 8 w 50"/>
                <a:gd name="T19" fmla="*/ 19 h 19"/>
                <a:gd name="T20" fmla="*/ 42 w 50"/>
                <a:gd name="T21" fmla="*/ 2 h 19"/>
                <a:gd name="T22" fmla="*/ 41 w 50"/>
                <a:gd name="T23" fmla="*/ 2 h 19"/>
                <a:gd name="T24" fmla="*/ 7 w 50"/>
                <a:gd name="T25" fmla="*/ 6 h 19"/>
                <a:gd name="T26" fmla="*/ 3 w 50"/>
                <a:gd name="T27" fmla="*/ 8 h 19"/>
                <a:gd name="T28" fmla="*/ 1 w 50"/>
                <a:gd name="T29" fmla="*/ 12 h 19"/>
                <a:gd name="T30" fmla="*/ 8 w 50"/>
                <a:gd name="T31" fmla="*/ 18 h 19"/>
                <a:gd name="T32" fmla="*/ 43 w 50"/>
                <a:gd name="T33" fmla="*/ 14 h 19"/>
                <a:gd name="T34" fmla="*/ 47 w 50"/>
                <a:gd name="T35" fmla="*/ 12 h 19"/>
                <a:gd name="T36" fmla="*/ 49 w 50"/>
                <a:gd name="T37" fmla="*/ 7 h 19"/>
                <a:gd name="T38" fmla="*/ 42 w 50"/>
                <a:gd name="T39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" h="19">
                  <a:moveTo>
                    <a:pt x="8" y="19"/>
                  </a:moveTo>
                  <a:cubicBezTo>
                    <a:pt x="4" y="19"/>
                    <a:pt x="0" y="16"/>
                    <a:pt x="0" y="13"/>
                  </a:cubicBezTo>
                  <a:cubicBezTo>
                    <a:pt x="0" y="11"/>
                    <a:pt x="0" y="9"/>
                    <a:pt x="2" y="7"/>
                  </a:cubicBezTo>
                  <a:cubicBezTo>
                    <a:pt x="3" y="6"/>
                    <a:pt x="5" y="5"/>
                    <a:pt x="7" y="5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5" y="0"/>
                    <a:pt x="49" y="3"/>
                    <a:pt x="50" y="7"/>
                  </a:cubicBezTo>
                  <a:cubicBezTo>
                    <a:pt x="50" y="9"/>
                    <a:pt x="49" y="11"/>
                    <a:pt x="48" y="12"/>
                  </a:cubicBezTo>
                  <a:cubicBezTo>
                    <a:pt x="47" y="14"/>
                    <a:pt x="45" y="15"/>
                    <a:pt x="43" y="1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lose/>
                  <a:moveTo>
                    <a:pt x="42" y="2"/>
                  </a:moveTo>
                  <a:cubicBezTo>
                    <a:pt x="42" y="2"/>
                    <a:pt x="42" y="2"/>
                    <a:pt x="41" y="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5" y="6"/>
                    <a:pt x="4" y="7"/>
                    <a:pt x="3" y="8"/>
                  </a:cubicBezTo>
                  <a:cubicBezTo>
                    <a:pt x="1" y="9"/>
                    <a:pt x="1" y="11"/>
                    <a:pt x="1" y="12"/>
                  </a:cubicBezTo>
                  <a:cubicBezTo>
                    <a:pt x="2" y="16"/>
                    <a:pt x="5" y="18"/>
                    <a:pt x="8" y="18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5" y="14"/>
                    <a:pt x="46" y="13"/>
                    <a:pt x="47" y="12"/>
                  </a:cubicBezTo>
                  <a:cubicBezTo>
                    <a:pt x="48" y="10"/>
                    <a:pt x="49" y="9"/>
                    <a:pt x="49" y="7"/>
                  </a:cubicBezTo>
                  <a:cubicBezTo>
                    <a:pt x="48" y="4"/>
                    <a:pt x="45" y="2"/>
                    <a:pt x="4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Freeform 31"/>
            <p:cNvSpPr>
              <a:spLocks noEditPoints="1"/>
            </p:cNvSpPr>
            <p:nvPr/>
          </p:nvSpPr>
          <p:spPr bwMode="auto">
            <a:xfrm>
              <a:off x="5676" y="2752"/>
              <a:ext cx="424" cy="371"/>
            </a:xfrm>
            <a:custGeom>
              <a:avLst/>
              <a:gdLst>
                <a:gd name="T0" fmla="*/ 153 w 178"/>
                <a:gd name="T1" fmla="*/ 137 h 155"/>
                <a:gd name="T2" fmla="*/ 157 w 178"/>
                <a:gd name="T3" fmla="*/ 137 h 155"/>
                <a:gd name="T4" fmla="*/ 165 w 178"/>
                <a:gd name="T5" fmla="*/ 138 h 155"/>
                <a:gd name="T6" fmla="*/ 168 w 178"/>
                <a:gd name="T7" fmla="*/ 139 h 155"/>
                <a:gd name="T8" fmla="*/ 176 w 178"/>
                <a:gd name="T9" fmla="*/ 135 h 155"/>
                <a:gd name="T10" fmla="*/ 172 w 178"/>
                <a:gd name="T11" fmla="*/ 128 h 155"/>
                <a:gd name="T12" fmla="*/ 166 w 178"/>
                <a:gd name="T13" fmla="*/ 105 h 155"/>
                <a:gd name="T14" fmla="*/ 134 w 178"/>
                <a:gd name="T15" fmla="*/ 34 h 155"/>
                <a:gd name="T16" fmla="*/ 95 w 178"/>
                <a:gd name="T17" fmla="*/ 2 h 155"/>
                <a:gd name="T18" fmla="*/ 94 w 178"/>
                <a:gd name="T19" fmla="*/ 0 h 155"/>
                <a:gd name="T20" fmla="*/ 58 w 178"/>
                <a:gd name="T21" fmla="*/ 4 h 155"/>
                <a:gd name="T22" fmla="*/ 35 w 178"/>
                <a:gd name="T23" fmla="*/ 37 h 155"/>
                <a:gd name="T24" fmla="*/ 21 w 178"/>
                <a:gd name="T25" fmla="*/ 133 h 155"/>
                <a:gd name="T26" fmla="*/ 15 w 178"/>
                <a:gd name="T27" fmla="*/ 148 h 155"/>
                <a:gd name="T28" fmla="*/ 15 w 178"/>
                <a:gd name="T29" fmla="*/ 153 h 155"/>
                <a:gd name="T30" fmla="*/ 24 w 178"/>
                <a:gd name="T31" fmla="*/ 153 h 155"/>
                <a:gd name="T32" fmla="*/ 36 w 178"/>
                <a:gd name="T33" fmla="*/ 150 h 155"/>
                <a:gd name="T34" fmla="*/ 36 w 178"/>
                <a:gd name="T35" fmla="*/ 150 h 155"/>
                <a:gd name="T36" fmla="*/ 36 w 178"/>
                <a:gd name="T37" fmla="*/ 150 h 155"/>
                <a:gd name="T38" fmla="*/ 68 w 178"/>
                <a:gd name="T39" fmla="*/ 153 h 155"/>
                <a:gd name="T40" fmla="*/ 153 w 178"/>
                <a:gd name="T41" fmla="*/ 137 h 155"/>
                <a:gd name="T42" fmla="*/ 67 w 178"/>
                <a:gd name="T43" fmla="*/ 57 h 155"/>
                <a:gd name="T44" fmla="*/ 81 w 178"/>
                <a:gd name="T45" fmla="*/ 50 h 155"/>
                <a:gd name="T46" fmla="*/ 80 w 178"/>
                <a:gd name="T47" fmla="*/ 42 h 155"/>
                <a:gd name="T48" fmla="*/ 86 w 178"/>
                <a:gd name="T49" fmla="*/ 41 h 155"/>
                <a:gd name="T50" fmla="*/ 88 w 178"/>
                <a:gd name="T51" fmla="*/ 49 h 155"/>
                <a:gd name="T52" fmla="*/ 102 w 178"/>
                <a:gd name="T53" fmla="*/ 50 h 155"/>
                <a:gd name="T54" fmla="*/ 100 w 178"/>
                <a:gd name="T55" fmla="*/ 55 h 155"/>
                <a:gd name="T56" fmla="*/ 75 w 178"/>
                <a:gd name="T57" fmla="*/ 62 h 155"/>
                <a:gd name="T58" fmla="*/ 92 w 178"/>
                <a:gd name="T59" fmla="*/ 70 h 155"/>
                <a:gd name="T60" fmla="*/ 106 w 178"/>
                <a:gd name="T61" fmla="*/ 92 h 155"/>
                <a:gd name="T62" fmla="*/ 93 w 178"/>
                <a:gd name="T63" fmla="*/ 98 h 155"/>
                <a:gd name="T64" fmla="*/ 94 w 178"/>
                <a:gd name="T65" fmla="*/ 106 h 155"/>
                <a:gd name="T66" fmla="*/ 87 w 178"/>
                <a:gd name="T67" fmla="*/ 107 h 155"/>
                <a:gd name="T68" fmla="*/ 86 w 178"/>
                <a:gd name="T69" fmla="*/ 99 h 155"/>
                <a:gd name="T70" fmla="*/ 69 w 178"/>
                <a:gd name="T71" fmla="*/ 97 h 155"/>
                <a:gd name="T72" fmla="*/ 70 w 178"/>
                <a:gd name="T73" fmla="*/ 92 h 155"/>
                <a:gd name="T74" fmla="*/ 97 w 178"/>
                <a:gd name="T75" fmla="*/ 90 h 155"/>
                <a:gd name="T76" fmla="*/ 93 w 178"/>
                <a:gd name="T77" fmla="*/ 78 h 155"/>
                <a:gd name="T78" fmla="*/ 78 w 178"/>
                <a:gd name="T79" fmla="*/ 74 h 155"/>
                <a:gd name="T80" fmla="*/ 67 w 178"/>
                <a:gd name="T81" fmla="*/ 57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8" h="155">
                  <a:moveTo>
                    <a:pt x="153" y="137"/>
                  </a:moveTo>
                  <a:cubicBezTo>
                    <a:pt x="153" y="137"/>
                    <a:pt x="154" y="137"/>
                    <a:pt x="157" y="137"/>
                  </a:cubicBezTo>
                  <a:cubicBezTo>
                    <a:pt x="160" y="137"/>
                    <a:pt x="162" y="137"/>
                    <a:pt x="165" y="138"/>
                  </a:cubicBezTo>
                  <a:cubicBezTo>
                    <a:pt x="165" y="138"/>
                    <a:pt x="166" y="139"/>
                    <a:pt x="168" y="139"/>
                  </a:cubicBezTo>
                  <a:cubicBezTo>
                    <a:pt x="172" y="139"/>
                    <a:pt x="174" y="137"/>
                    <a:pt x="176" y="135"/>
                  </a:cubicBezTo>
                  <a:cubicBezTo>
                    <a:pt x="176" y="135"/>
                    <a:pt x="178" y="132"/>
                    <a:pt x="172" y="128"/>
                  </a:cubicBezTo>
                  <a:cubicBezTo>
                    <a:pt x="172" y="128"/>
                    <a:pt x="162" y="123"/>
                    <a:pt x="166" y="105"/>
                  </a:cubicBezTo>
                  <a:cubicBezTo>
                    <a:pt x="166" y="105"/>
                    <a:pt x="171" y="57"/>
                    <a:pt x="134" y="34"/>
                  </a:cubicBezTo>
                  <a:cubicBezTo>
                    <a:pt x="133" y="33"/>
                    <a:pt x="96" y="10"/>
                    <a:pt x="95" y="2"/>
                  </a:cubicBezTo>
                  <a:cubicBezTo>
                    <a:pt x="95" y="2"/>
                    <a:pt x="95" y="1"/>
                    <a:pt x="94" y="0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4" y="12"/>
                    <a:pt x="46" y="24"/>
                    <a:pt x="35" y="37"/>
                  </a:cubicBezTo>
                  <a:cubicBezTo>
                    <a:pt x="35" y="37"/>
                    <a:pt x="0" y="78"/>
                    <a:pt x="21" y="133"/>
                  </a:cubicBezTo>
                  <a:cubicBezTo>
                    <a:pt x="21" y="134"/>
                    <a:pt x="22" y="137"/>
                    <a:pt x="15" y="148"/>
                  </a:cubicBezTo>
                  <a:cubicBezTo>
                    <a:pt x="15" y="148"/>
                    <a:pt x="14" y="151"/>
                    <a:pt x="15" y="153"/>
                  </a:cubicBezTo>
                  <a:cubicBezTo>
                    <a:pt x="16" y="155"/>
                    <a:pt x="19" y="155"/>
                    <a:pt x="24" y="153"/>
                  </a:cubicBezTo>
                  <a:cubicBezTo>
                    <a:pt x="24" y="153"/>
                    <a:pt x="28" y="151"/>
                    <a:pt x="36" y="150"/>
                  </a:cubicBezTo>
                  <a:cubicBezTo>
                    <a:pt x="36" y="150"/>
                    <a:pt x="36" y="150"/>
                    <a:pt x="36" y="150"/>
                  </a:cubicBezTo>
                  <a:cubicBezTo>
                    <a:pt x="36" y="150"/>
                    <a:pt x="36" y="150"/>
                    <a:pt x="36" y="150"/>
                  </a:cubicBezTo>
                  <a:cubicBezTo>
                    <a:pt x="36" y="150"/>
                    <a:pt x="49" y="153"/>
                    <a:pt x="68" y="153"/>
                  </a:cubicBezTo>
                  <a:cubicBezTo>
                    <a:pt x="88" y="153"/>
                    <a:pt x="119" y="150"/>
                    <a:pt x="153" y="137"/>
                  </a:cubicBezTo>
                  <a:close/>
                  <a:moveTo>
                    <a:pt x="67" y="57"/>
                  </a:moveTo>
                  <a:cubicBezTo>
                    <a:pt x="67" y="57"/>
                    <a:pt x="69" y="52"/>
                    <a:pt x="81" y="50"/>
                  </a:cubicBezTo>
                  <a:cubicBezTo>
                    <a:pt x="80" y="42"/>
                    <a:pt x="80" y="42"/>
                    <a:pt x="80" y="42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88" y="49"/>
                    <a:pt x="96" y="48"/>
                    <a:pt x="102" y="50"/>
                  </a:cubicBezTo>
                  <a:cubicBezTo>
                    <a:pt x="100" y="55"/>
                    <a:pt x="100" y="55"/>
                    <a:pt x="100" y="55"/>
                  </a:cubicBezTo>
                  <a:cubicBezTo>
                    <a:pt x="100" y="55"/>
                    <a:pt x="78" y="52"/>
                    <a:pt x="75" y="62"/>
                  </a:cubicBezTo>
                  <a:cubicBezTo>
                    <a:pt x="75" y="62"/>
                    <a:pt x="73" y="69"/>
                    <a:pt x="92" y="70"/>
                  </a:cubicBezTo>
                  <a:cubicBezTo>
                    <a:pt x="92" y="70"/>
                    <a:pt x="119" y="73"/>
                    <a:pt x="106" y="92"/>
                  </a:cubicBezTo>
                  <a:cubicBezTo>
                    <a:pt x="106" y="92"/>
                    <a:pt x="102" y="97"/>
                    <a:pt x="93" y="98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87" y="107"/>
                    <a:pt x="87" y="107"/>
                    <a:pt x="87" y="107"/>
                  </a:cubicBezTo>
                  <a:cubicBezTo>
                    <a:pt x="86" y="99"/>
                    <a:pt x="86" y="99"/>
                    <a:pt x="86" y="99"/>
                  </a:cubicBezTo>
                  <a:cubicBezTo>
                    <a:pt x="86" y="99"/>
                    <a:pt x="75" y="100"/>
                    <a:pt x="69" y="97"/>
                  </a:cubicBezTo>
                  <a:cubicBezTo>
                    <a:pt x="70" y="92"/>
                    <a:pt x="70" y="92"/>
                    <a:pt x="70" y="92"/>
                  </a:cubicBezTo>
                  <a:cubicBezTo>
                    <a:pt x="70" y="92"/>
                    <a:pt x="84" y="98"/>
                    <a:pt x="97" y="90"/>
                  </a:cubicBezTo>
                  <a:cubicBezTo>
                    <a:pt x="97" y="90"/>
                    <a:pt x="108" y="82"/>
                    <a:pt x="93" y="78"/>
                  </a:cubicBezTo>
                  <a:cubicBezTo>
                    <a:pt x="93" y="78"/>
                    <a:pt x="85" y="76"/>
                    <a:pt x="78" y="74"/>
                  </a:cubicBezTo>
                  <a:cubicBezTo>
                    <a:pt x="78" y="74"/>
                    <a:pt x="60" y="70"/>
                    <a:pt x="67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 32"/>
            <p:cNvSpPr>
              <a:spLocks/>
            </p:cNvSpPr>
            <p:nvPr/>
          </p:nvSpPr>
          <p:spPr bwMode="auto">
            <a:xfrm>
              <a:off x="6433" y="2606"/>
              <a:ext cx="176" cy="108"/>
            </a:xfrm>
            <a:custGeom>
              <a:avLst/>
              <a:gdLst>
                <a:gd name="T0" fmla="*/ 21 w 74"/>
                <a:gd name="T1" fmla="*/ 45 h 45"/>
                <a:gd name="T2" fmla="*/ 60 w 74"/>
                <a:gd name="T3" fmla="*/ 44 h 45"/>
                <a:gd name="T4" fmla="*/ 74 w 74"/>
                <a:gd name="T5" fmla="*/ 15 h 45"/>
                <a:gd name="T6" fmla="*/ 38 w 74"/>
                <a:gd name="T7" fmla="*/ 14 h 45"/>
                <a:gd name="T8" fmla="*/ 23 w 74"/>
                <a:gd name="T9" fmla="*/ 8 h 45"/>
                <a:gd name="T10" fmla="*/ 6 w 74"/>
                <a:gd name="T11" fmla="*/ 17 h 45"/>
                <a:gd name="T12" fmla="*/ 21 w 74"/>
                <a:gd name="T1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45">
                  <a:moveTo>
                    <a:pt x="21" y="45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2" y="37"/>
                    <a:pt x="66" y="27"/>
                    <a:pt x="74" y="15"/>
                  </a:cubicBezTo>
                  <a:cubicBezTo>
                    <a:pt x="74" y="15"/>
                    <a:pt x="69" y="2"/>
                    <a:pt x="38" y="14"/>
                  </a:cubicBezTo>
                  <a:cubicBezTo>
                    <a:pt x="38" y="14"/>
                    <a:pt x="31" y="13"/>
                    <a:pt x="23" y="8"/>
                  </a:cubicBezTo>
                  <a:cubicBezTo>
                    <a:pt x="23" y="8"/>
                    <a:pt x="0" y="0"/>
                    <a:pt x="6" y="17"/>
                  </a:cubicBezTo>
                  <a:lnTo>
                    <a:pt x="21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Freeform 33"/>
            <p:cNvSpPr>
              <a:spLocks noEditPoints="1"/>
            </p:cNvSpPr>
            <p:nvPr/>
          </p:nvSpPr>
          <p:spPr bwMode="auto">
            <a:xfrm>
              <a:off x="6442" y="2621"/>
              <a:ext cx="167" cy="95"/>
            </a:xfrm>
            <a:custGeom>
              <a:avLst/>
              <a:gdLst>
                <a:gd name="T0" fmla="*/ 17 w 70"/>
                <a:gd name="T1" fmla="*/ 40 h 40"/>
                <a:gd name="T2" fmla="*/ 2 w 70"/>
                <a:gd name="T3" fmla="*/ 11 h 40"/>
                <a:gd name="T4" fmla="*/ 2 w 70"/>
                <a:gd name="T5" fmla="*/ 2 h 40"/>
                <a:gd name="T6" fmla="*/ 9 w 70"/>
                <a:gd name="T7" fmla="*/ 0 h 40"/>
                <a:gd name="T8" fmla="*/ 19 w 70"/>
                <a:gd name="T9" fmla="*/ 1 h 40"/>
                <a:gd name="T10" fmla="*/ 19 w 70"/>
                <a:gd name="T11" fmla="*/ 1 h 40"/>
                <a:gd name="T12" fmla="*/ 34 w 70"/>
                <a:gd name="T13" fmla="*/ 8 h 40"/>
                <a:gd name="T14" fmla="*/ 56 w 70"/>
                <a:gd name="T15" fmla="*/ 2 h 40"/>
                <a:gd name="T16" fmla="*/ 70 w 70"/>
                <a:gd name="T17" fmla="*/ 9 h 40"/>
                <a:gd name="T18" fmla="*/ 70 w 70"/>
                <a:gd name="T19" fmla="*/ 9 h 40"/>
                <a:gd name="T20" fmla="*/ 70 w 70"/>
                <a:gd name="T21" fmla="*/ 10 h 40"/>
                <a:gd name="T22" fmla="*/ 56 w 70"/>
                <a:gd name="T23" fmla="*/ 39 h 40"/>
                <a:gd name="T24" fmla="*/ 56 w 70"/>
                <a:gd name="T25" fmla="*/ 39 h 40"/>
                <a:gd name="T26" fmla="*/ 17 w 70"/>
                <a:gd name="T27" fmla="*/ 40 h 40"/>
                <a:gd name="T28" fmla="*/ 9 w 70"/>
                <a:gd name="T29" fmla="*/ 1 h 40"/>
                <a:gd name="T30" fmla="*/ 3 w 70"/>
                <a:gd name="T31" fmla="*/ 3 h 40"/>
                <a:gd name="T32" fmla="*/ 3 w 70"/>
                <a:gd name="T33" fmla="*/ 11 h 40"/>
                <a:gd name="T34" fmla="*/ 17 w 70"/>
                <a:gd name="T35" fmla="*/ 39 h 40"/>
                <a:gd name="T36" fmla="*/ 55 w 70"/>
                <a:gd name="T37" fmla="*/ 38 h 40"/>
                <a:gd name="T38" fmla="*/ 69 w 70"/>
                <a:gd name="T39" fmla="*/ 9 h 40"/>
                <a:gd name="T40" fmla="*/ 56 w 70"/>
                <a:gd name="T41" fmla="*/ 4 h 40"/>
                <a:gd name="T42" fmla="*/ 34 w 70"/>
                <a:gd name="T43" fmla="*/ 9 h 40"/>
                <a:gd name="T44" fmla="*/ 34 w 70"/>
                <a:gd name="T45" fmla="*/ 9 h 40"/>
                <a:gd name="T46" fmla="*/ 34 w 70"/>
                <a:gd name="T47" fmla="*/ 9 h 40"/>
                <a:gd name="T48" fmla="*/ 18 w 70"/>
                <a:gd name="T49" fmla="*/ 2 h 40"/>
                <a:gd name="T50" fmla="*/ 9 w 70"/>
                <a:gd name="T51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0" h="40">
                  <a:moveTo>
                    <a:pt x="17" y="40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5" y="0"/>
                    <a:pt x="9" y="0"/>
                  </a:cubicBezTo>
                  <a:cubicBezTo>
                    <a:pt x="14" y="0"/>
                    <a:pt x="19" y="1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26" y="6"/>
                    <a:pt x="33" y="8"/>
                    <a:pt x="34" y="8"/>
                  </a:cubicBezTo>
                  <a:cubicBezTo>
                    <a:pt x="43" y="4"/>
                    <a:pt x="50" y="2"/>
                    <a:pt x="56" y="2"/>
                  </a:cubicBezTo>
                  <a:cubicBezTo>
                    <a:pt x="68" y="2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64" y="20"/>
                    <a:pt x="59" y="30"/>
                    <a:pt x="56" y="39"/>
                  </a:cubicBezTo>
                  <a:cubicBezTo>
                    <a:pt x="56" y="39"/>
                    <a:pt x="56" y="39"/>
                    <a:pt x="56" y="39"/>
                  </a:cubicBezTo>
                  <a:lnTo>
                    <a:pt x="17" y="40"/>
                  </a:lnTo>
                  <a:close/>
                  <a:moveTo>
                    <a:pt x="9" y="1"/>
                  </a:moveTo>
                  <a:cubicBezTo>
                    <a:pt x="6" y="1"/>
                    <a:pt x="4" y="1"/>
                    <a:pt x="3" y="3"/>
                  </a:cubicBezTo>
                  <a:cubicBezTo>
                    <a:pt x="1" y="4"/>
                    <a:pt x="1" y="7"/>
                    <a:pt x="3" y="11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8" y="29"/>
                    <a:pt x="63" y="19"/>
                    <a:pt x="69" y="9"/>
                  </a:cubicBezTo>
                  <a:cubicBezTo>
                    <a:pt x="69" y="8"/>
                    <a:pt x="66" y="4"/>
                    <a:pt x="56" y="4"/>
                  </a:cubicBezTo>
                  <a:cubicBezTo>
                    <a:pt x="50" y="4"/>
                    <a:pt x="43" y="5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3" y="9"/>
                    <a:pt x="27" y="8"/>
                    <a:pt x="18" y="2"/>
                  </a:cubicBezTo>
                  <a:cubicBezTo>
                    <a:pt x="18" y="2"/>
                    <a:pt x="13" y="1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Freeform 34"/>
            <p:cNvSpPr>
              <a:spLocks/>
            </p:cNvSpPr>
            <p:nvPr/>
          </p:nvSpPr>
          <p:spPr bwMode="auto">
            <a:xfrm>
              <a:off x="6471" y="2721"/>
              <a:ext cx="114" cy="34"/>
            </a:xfrm>
            <a:custGeom>
              <a:avLst/>
              <a:gdLst>
                <a:gd name="T0" fmla="*/ 40 w 48"/>
                <a:gd name="T1" fmla="*/ 0 h 14"/>
                <a:gd name="T2" fmla="*/ 6 w 48"/>
                <a:gd name="T3" fmla="*/ 1 h 14"/>
                <a:gd name="T4" fmla="*/ 0 w 48"/>
                <a:gd name="T5" fmla="*/ 7 h 14"/>
                <a:gd name="T6" fmla="*/ 7 w 48"/>
                <a:gd name="T7" fmla="*/ 14 h 14"/>
                <a:gd name="T8" fmla="*/ 41 w 48"/>
                <a:gd name="T9" fmla="*/ 13 h 14"/>
                <a:gd name="T10" fmla="*/ 48 w 48"/>
                <a:gd name="T11" fmla="*/ 6 h 14"/>
                <a:gd name="T12" fmla="*/ 40 w 48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">
                  <a:moveTo>
                    <a:pt x="40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3" y="1"/>
                    <a:pt x="0" y="4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5" y="12"/>
                    <a:pt x="48" y="10"/>
                    <a:pt x="48" y="6"/>
                  </a:cubicBezTo>
                  <a:cubicBezTo>
                    <a:pt x="47" y="2"/>
                    <a:pt x="44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Freeform 35"/>
            <p:cNvSpPr>
              <a:spLocks noEditPoints="1"/>
            </p:cNvSpPr>
            <p:nvPr/>
          </p:nvSpPr>
          <p:spPr bwMode="auto">
            <a:xfrm>
              <a:off x="6468" y="2719"/>
              <a:ext cx="117" cy="36"/>
            </a:xfrm>
            <a:custGeom>
              <a:avLst/>
              <a:gdLst>
                <a:gd name="T0" fmla="*/ 8 w 49"/>
                <a:gd name="T1" fmla="*/ 15 h 15"/>
                <a:gd name="T2" fmla="*/ 0 w 49"/>
                <a:gd name="T3" fmla="*/ 8 h 15"/>
                <a:gd name="T4" fmla="*/ 2 w 49"/>
                <a:gd name="T5" fmla="*/ 3 h 15"/>
                <a:gd name="T6" fmla="*/ 7 w 49"/>
                <a:gd name="T7" fmla="*/ 1 h 15"/>
                <a:gd name="T8" fmla="*/ 42 w 49"/>
                <a:gd name="T9" fmla="*/ 0 h 15"/>
                <a:gd name="T10" fmla="*/ 49 w 49"/>
                <a:gd name="T11" fmla="*/ 7 h 15"/>
                <a:gd name="T12" fmla="*/ 42 w 49"/>
                <a:gd name="T13" fmla="*/ 14 h 15"/>
                <a:gd name="T14" fmla="*/ 8 w 49"/>
                <a:gd name="T15" fmla="*/ 15 h 15"/>
                <a:gd name="T16" fmla="*/ 42 w 49"/>
                <a:gd name="T17" fmla="*/ 1 h 15"/>
                <a:gd name="T18" fmla="*/ 41 w 49"/>
                <a:gd name="T19" fmla="*/ 1 h 15"/>
                <a:gd name="T20" fmla="*/ 7 w 49"/>
                <a:gd name="T21" fmla="*/ 2 h 15"/>
                <a:gd name="T22" fmla="*/ 3 w 49"/>
                <a:gd name="T23" fmla="*/ 4 h 15"/>
                <a:gd name="T24" fmla="*/ 1 w 49"/>
                <a:gd name="T25" fmla="*/ 8 h 15"/>
                <a:gd name="T26" fmla="*/ 8 w 49"/>
                <a:gd name="T27" fmla="*/ 14 h 15"/>
                <a:gd name="T28" fmla="*/ 8 w 49"/>
                <a:gd name="T29" fmla="*/ 14 h 15"/>
                <a:gd name="T30" fmla="*/ 42 w 49"/>
                <a:gd name="T31" fmla="*/ 13 h 15"/>
                <a:gd name="T32" fmla="*/ 48 w 49"/>
                <a:gd name="T33" fmla="*/ 7 h 15"/>
                <a:gd name="T34" fmla="*/ 42 w 49"/>
                <a:gd name="T3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" h="15">
                  <a:moveTo>
                    <a:pt x="8" y="15"/>
                  </a:moveTo>
                  <a:cubicBezTo>
                    <a:pt x="4" y="15"/>
                    <a:pt x="0" y="12"/>
                    <a:pt x="0" y="8"/>
                  </a:cubicBezTo>
                  <a:cubicBezTo>
                    <a:pt x="0" y="6"/>
                    <a:pt x="1" y="5"/>
                    <a:pt x="2" y="3"/>
                  </a:cubicBezTo>
                  <a:cubicBezTo>
                    <a:pt x="4" y="2"/>
                    <a:pt x="5" y="1"/>
                    <a:pt x="7" y="1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6" y="0"/>
                    <a:pt x="49" y="3"/>
                    <a:pt x="49" y="7"/>
                  </a:cubicBezTo>
                  <a:cubicBezTo>
                    <a:pt x="49" y="11"/>
                    <a:pt x="46" y="14"/>
                    <a:pt x="42" y="14"/>
                  </a:cubicBezTo>
                  <a:lnTo>
                    <a:pt x="8" y="15"/>
                  </a:lnTo>
                  <a:close/>
                  <a:moveTo>
                    <a:pt x="42" y="1"/>
                  </a:moveTo>
                  <a:cubicBezTo>
                    <a:pt x="41" y="1"/>
                    <a:pt x="41" y="1"/>
                    <a:pt x="41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4" y="3"/>
                    <a:pt x="3" y="4"/>
                  </a:cubicBezTo>
                  <a:cubicBezTo>
                    <a:pt x="2" y="5"/>
                    <a:pt x="1" y="7"/>
                    <a:pt x="1" y="8"/>
                  </a:cubicBezTo>
                  <a:cubicBezTo>
                    <a:pt x="1" y="12"/>
                    <a:pt x="4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5" y="13"/>
                    <a:pt x="48" y="10"/>
                    <a:pt x="48" y="7"/>
                  </a:cubicBezTo>
                  <a:cubicBezTo>
                    <a:pt x="48" y="4"/>
                    <a:pt x="45" y="1"/>
                    <a:pt x="4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Freeform 36"/>
            <p:cNvSpPr>
              <a:spLocks noEditPoints="1"/>
            </p:cNvSpPr>
            <p:nvPr/>
          </p:nvSpPr>
          <p:spPr bwMode="auto">
            <a:xfrm>
              <a:off x="6335" y="2762"/>
              <a:ext cx="402" cy="354"/>
            </a:xfrm>
            <a:custGeom>
              <a:avLst/>
              <a:gdLst>
                <a:gd name="T0" fmla="*/ 163 w 169"/>
                <a:gd name="T1" fmla="*/ 131 h 148"/>
                <a:gd name="T2" fmla="*/ 159 w 169"/>
                <a:gd name="T3" fmla="*/ 108 h 148"/>
                <a:gd name="T4" fmla="*/ 135 w 169"/>
                <a:gd name="T5" fmla="*/ 36 h 148"/>
                <a:gd name="T6" fmla="*/ 99 w 169"/>
                <a:gd name="T7" fmla="*/ 2 h 148"/>
                <a:gd name="T8" fmla="*/ 99 w 169"/>
                <a:gd name="T9" fmla="*/ 0 h 148"/>
                <a:gd name="T10" fmla="*/ 63 w 169"/>
                <a:gd name="T11" fmla="*/ 1 h 148"/>
                <a:gd name="T12" fmla="*/ 38 w 169"/>
                <a:gd name="T13" fmla="*/ 31 h 148"/>
                <a:gd name="T14" fmla="*/ 15 w 169"/>
                <a:gd name="T15" fmla="*/ 124 h 148"/>
                <a:gd name="T16" fmla="*/ 8 w 169"/>
                <a:gd name="T17" fmla="*/ 139 h 148"/>
                <a:gd name="T18" fmla="*/ 8 w 169"/>
                <a:gd name="T19" fmla="*/ 139 h 148"/>
                <a:gd name="T20" fmla="*/ 7 w 169"/>
                <a:gd name="T21" fmla="*/ 143 h 148"/>
                <a:gd name="T22" fmla="*/ 16 w 169"/>
                <a:gd name="T23" fmla="*/ 144 h 148"/>
                <a:gd name="T24" fmla="*/ 28 w 169"/>
                <a:gd name="T25" fmla="*/ 142 h 148"/>
                <a:gd name="T26" fmla="*/ 28 w 169"/>
                <a:gd name="T27" fmla="*/ 142 h 148"/>
                <a:gd name="T28" fmla="*/ 29 w 169"/>
                <a:gd name="T29" fmla="*/ 142 h 148"/>
                <a:gd name="T30" fmla="*/ 78 w 169"/>
                <a:gd name="T31" fmla="*/ 148 h 148"/>
                <a:gd name="T32" fmla="*/ 143 w 169"/>
                <a:gd name="T33" fmla="*/ 139 h 148"/>
                <a:gd name="T34" fmla="*/ 155 w 169"/>
                <a:gd name="T35" fmla="*/ 141 h 148"/>
                <a:gd name="T36" fmla="*/ 159 w 169"/>
                <a:gd name="T37" fmla="*/ 142 h 148"/>
                <a:gd name="T38" fmla="*/ 167 w 169"/>
                <a:gd name="T39" fmla="*/ 138 h 148"/>
                <a:gd name="T40" fmla="*/ 163 w 169"/>
                <a:gd name="T41" fmla="*/ 131 h 148"/>
                <a:gd name="T42" fmla="*/ 107 w 169"/>
                <a:gd name="T43" fmla="*/ 101 h 148"/>
                <a:gd name="T44" fmla="*/ 56 w 169"/>
                <a:gd name="T45" fmla="*/ 100 h 148"/>
                <a:gd name="T46" fmla="*/ 56 w 169"/>
                <a:gd name="T47" fmla="*/ 96 h 148"/>
                <a:gd name="T48" fmla="*/ 70 w 169"/>
                <a:gd name="T49" fmla="*/ 79 h 148"/>
                <a:gd name="T50" fmla="*/ 70 w 169"/>
                <a:gd name="T51" fmla="*/ 73 h 148"/>
                <a:gd name="T52" fmla="*/ 57 w 169"/>
                <a:gd name="T53" fmla="*/ 73 h 148"/>
                <a:gd name="T54" fmla="*/ 57 w 169"/>
                <a:gd name="T55" fmla="*/ 67 h 148"/>
                <a:gd name="T56" fmla="*/ 68 w 169"/>
                <a:gd name="T57" fmla="*/ 67 h 148"/>
                <a:gd name="T58" fmla="*/ 67 w 169"/>
                <a:gd name="T59" fmla="*/ 57 h 148"/>
                <a:gd name="T60" fmla="*/ 91 w 169"/>
                <a:gd name="T61" fmla="*/ 39 h 148"/>
                <a:gd name="T62" fmla="*/ 104 w 169"/>
                <a:gd name="T63" fmla="*/ 41 h 148"/>
                <a:gd name="T64" fmla="*/ 102 w 169"/>
                <a:gd name="T65" fmla="*/ 47 h 148"/>
                <a:gd name="T66" fmla="*/ 91 w 169"/>
                <a:gd name="T67" fmla="*/ 45 h 148"/>
                <a:gd name="T68" fmla="*/ 77 w 169"/>
                <a:gd name="T69" fmla="*/ 57 h 148"/>
                <a:gd name="T70" fmla="*/ 79 w 169"/>
                <a:gd name="T71" fmla="*/ 67 h 148"/>
                <a:gd name="T72" fmla="*/ 97 w 169"/>
                <a:gd name="T73" fmla="*/ 67 h 148"/>
                <a:gd name="T74" fmla="*/ 96 w 169"/>
                <a:gd name="T75" fmla="*/ 73 h 148"/>
                <a:gd name="T76" fmla="*/ 80 w 169"/>
                <a:gd name="T77" fmla="*/ 73 h 148"/>
                <a:gd name="T78" fmla="*/ 79 w 169"/>
                <a:gd name="T79" fmla="*/ 83 h 148"/>
                <a:gd name="T80" fmla="*/ 71 w 169"/>
                <a:gd name="T81" fmla="*/ 93 h 148"/>
                <a:gd name="T82" fmla="*/ 71 w 169"/>
                <a:gd name="T83" fmla="*/ 94 h 148"/>
                <a:gd name="T84" fmla="*/ 107 w 169"/>
                <a:gd name="T85" fmla="*/ 94 h 148"/>
                <a:gd name="T86" fmla="*/ 107 w 169"/>
                <a:gd name="T87" fmla="*/ 10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9" h="148">
                  <a:moveTo>
                    <a:pt x="163" y="131"/>
                  </a:moveTo>
                  <a:cubicBezTo>
                    <a:pt x="163" y="131"/>
                    <a:pt x="154" y="125"/>
                    <a:pt x="159" y="108"/>
                  </a:cubicBezTo>
                  <a:cubicBezTo>
                    <a:pt x="159" y="108"/>
                    <a:pt x="168" y="62"/>
                    <a:pt x="135" y="36"/>
                  </a:cubicBezTo>
                  <a:cubicBezTo>
                    <a:pt x="133" y="35"/>
                    <a:pt x="100" y="10"/>
                    <a:pt x="99" y="2"/>
                  </a:cubicBezTo>
                  <a:cubicBezTo>
                    <a:pt x="99" y="2"/>
                    <a:pt x="99" y="1"/>
                    <a:pt x="99" y="0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58" y="9"/>
                    <a:pt x="50" y="19"/>
                    <a:pt x="38" y="31"/>
                  </a:cubicBezTo>
                  <a:cubicBezTo>
                    <a:pt x="37" y="32"/>
                    <a:pt x="0" y="69"/>
                    <a:pt x="15" y="124"/>
                  </a:cubicBezTo>
                  <a:cubicBezTo>
                    <a:pt x="15" y="125"/>
                    <a:pt x="16" y="128"/>
                    <a:pt x="8" y="139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9"/>
                    <a:pt x="6" y="142"/>
                    <a:pt x="7" y="143"/>
                  </a:cubicBezTo>
                  <a:cubicBezTo>
                    <a:pt x="9" y="145"/>
                    <a:pt x="12" y="145"/>
                    <a:pt x="16" y="144"/>
                  </a:cubicBezTo>
                  <a:cubicBezTo>
                    <a:pt x="16" y="144"/>
                    <a:pt x="21" y="143"/>
                    <a:pt x="28" y="142"/>
                  </a:cubicBezTo>
                  <a:cubicBezTo>
                    <a:pt x="28" y="142"/>
                    <a:pt x="28" y="142"/>
                    <a:pt x="28" y="142"/>
                  </a:cubicBezTo>
                  <a:cubicBezTo>
                    <a:pt x="29" y="142"/>
                    <a:pt x="29" y="142"/>
                    <a:pt x="29" y="142"/>
                  </a:cubicBezTo>
                  <a:cubicBezTo>
                    <a:pt x="29" y="142"/>
                    <a:pt x="48" y="148"/>
                    <a:pt x="78" y="148"/>
                  </a:cubicBezTo>
                  <a:cubicBezTo>
                    <a:pt x="100" y="148"/>
                    <a:pt x="122" y="145"/>
                    <a:pt x="143" y="139"/>
                  </a:cubicBezTo>
                  <a:cubicBezTo>
                    <a:pt x="143" y="139"/>
                    <a:pt x="149" y="138"/>
                    <a:pt x="155" y="141"/>
                  </a:cubicBezTo>
                  <a:cubicBezTo>
                    <a:pt x="155" y="141"/>
                    <a:pt x="157" y="142"/>
                    <a:pt x="159" y="142"/>
                  </a:cubicBezTo>
                  <a:cubicBezTo>
                    <a:pt x="162" y="142"/>
                    <a:pt x="165" y="140"/>
                    <a:pt x="167" y="138"/>
                  </a:cubicBezTo>
                  <a:cubicBezTo>
                    <a:pt x="167" y="138"/>
                    <a:pt x="169" y="135"/>
                    <a:pt x="163" y="131"/>
                  </a:cubicBezTo>
                  <a:close/>
                  <a:moveTo>
                    <a:pt x="107" y="101"/>
                  </a:moveTo>
                  <a:cubicBezTo>
                    <a:pt x="56" y="100"/>
                    <a:pt x="56" y="100"/>
                    <a:pt x="56" y="100"/>
                  </a:cubicBezTo>
                  <a:cubicBezTo>
                    <a:pt x="56" y="96"/>
                    <a:pt x="56" y="96"/>
                    <a:pt x="56" y="96"/>
                  </a:cubicBezTo>
                  <a:cubicBezTo>
                    <a:pt x="64" y="93"/>
                    <a:pt x="70" y="86"/>
                    <a:pt x="70" y="79"/>
                  </a:cubicBezTo>
                  <a:cubicBezTo>
                    <a:pt x="70" y="77"/>
                    <a:pt x="70" y="75"/>
                    <a:pt x="70" y="73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68" y="67"/>
                    <a:pt x="68" y="67"/>
                    <a:pt x="68" y="67"/>
                  </a:cubicBezTo>
                  <a:cubicBezTo>
                    <a:pt x="68" y="64"/>
                    <a:pt x="67" y="61"/>
                    <a:pt x="67" y="57"/>
                  </a:cubicBezTo>
                  <a:cubicBezTo>
                    <a:pt x="67" y="46"/>
                    <a:pt x="77" y="39"/>
                    <a:pt x="91" y="39"/>
                  </a:cubicBezTo>
                  <a:cubicBezTo>
                    <a:pt x="97" y="39"/>
                    <a:pt x="102" y="40"/>
                    <a:pt x="104" y="41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0" y="46"/>
                    <a:pt x="96" y="45"/>
                    <a:pt x="91" y="45"/>
                  </a:cubicBezTo>
                  <a:cubicBezTo>
                    <a:pt x="81" y="45"/>
                    <a:pt x="77" y="50"/>
                    <a:pt x="77" y="57"/>
                  </a:cubicBezTo>
                  <a:cubicBezTo>
                    <a:pt x="77" y="61"/>
                    <a:pt x="78" y="64"/>
                    <a:pt x="79" y="67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6" y="73"/>
                    <a:pt x="96" y="73"/>
                    <a:pt x="96" y="73"/>
                  </a:cubicBezTo>
                  <a:cubicBezTo>
                    <a:pt x="80" y="73"/>
                    <a:pt x="80" y="73"/>
                    <a:pt x="80" y="73"/>
                  </a:cubicBezTo>
                  <a:cubicBezTo>
                    <a:pt x="80" y="76"/>
                    <a:pt x="80" y="80"/>
                    <a:pt x="79" y="83"/>
                  </a:cubicBezTo>
                  <a:cubicBezTo>
                    <a:pt x="78" y="87"/>
                    <a:pt x="75" y="91"/>
                    <a:pt x="71" y="93"/>
                  </a:cubicBezTo>
                  <a:cubicBezTo>
                    <a:pt x="71" y="94"/>
                    <a:pt x="71" y="94"/>
                    <a:pt x="71" y="94"/>
                  </a:cubicBezTo>
                  <a:cubicBezTo>
                    <a:pt x="107" y="94"/>
                    <a:pt x="107" y="94"/>
                    <a:pt x="107" y="94"/>
                  </a:cubicBezTo>
                  <a:lnTo>
                    <a:pt x="107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37"/>
            <p:cNvSpPr>
              <a:spLocks/>
            </p:cNvSpPr>
            <p:nvPr/>
          </p:nvSpPr>
          <p:spPr bwMode="auto">
            <a:xfrm>
              <a:off x="6147" y="2633"/>
              <a:ext cx="129" cy="81"/>
            </a:xfrm>
            <a:custGeom>
              <a:avLst/>
              <a:gdLst>
                <a:gd name="T0" fmla="*/ 14 w 54"/>
                <a:gd name="T1" fmla="*/ 34 h 34"/>
                <a:gd name="T2" fmla="*/ 43 w 54"/>
                <a:gd name="T3" fmla="*/ 34 h 34"/>
                <a:gd name="T4" fmla="*/ 54 w 54"/>
                <a:gd name="T5" fmla="*/ 13 h 34"/>
                <a:gd name="T6" fmla="*/ 28 w 54"/>
                <a:gd name="T7" fmla="*/ 12 h 34"/>
                <a:gd name="T8" fmla="*/ 16 w 54"/>
                <a:gd name="T9" fmla="*/ 6 h 34"/>
                <a:gd name="T10" fmla="*/ 4 w 54"/>
                <a:gd name="T11" fmla="*/ 13 h 34"/>
                <a:gd name="T12" fmla="*/ 14 w 54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34">
                  <a:moveTo>
                    <a:pt x="14" y="34"/>
                  </a:moveTo>
                  <a:cubicBezTo>
                    <a:pt x="43" y="34"/>
                    <a:pt x="43" y="34"/>
                    <a:pt x="43" y="34"/>
                  </a:cubicBezTo>
                  <a:cubicBezTo>
                    <a:pt x="45" y="29"/>
                    <a:pt x="48" y="22"/>
                    <a:pt x="54" y="13"/>
                  </a:cubicBezTo>
                  <a:cubicBezTo>
                    <a:pt x="54" y="13"/>
                    <a:pt x="51" y="3"/>
                    <a:pt x="28" y="12"/>
                  </a:cubicBezTo>
                  <a:cubicBezTo>
                    <a:pt x="28" y="12"/>
                    <a:pt x="22" y="11"/>
                    <a:pt x="16" y="6"/>
                  </a:cubicBezTo>
                  <a:cubicBezTo>
                    <a:pt x="16" y="6"/>
                    <a:pt x="0" y="0"/>
                    <a:pt x="4" y="13"/>
                  </a:cubicBezTo>
                  <a:lnTo>
                    <a:pt x="14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38"/>
            <p:cNvSpPr>
              <a:spLocks noEditPoints="1"/>
            </p:cNvSpPr>
            <p:nvPr/>
          </p:nvSpPr>
          <p:spPr bwMode="auto">
            <a:xfrm>
              <a:off x="6152" y="2642"/>
              <a:ext cx="126" cy="74"/>
            </a:xfrm>
            <a:custGeom>
              <a:avLst/>
              <a:gdLst>
                <a:gd name="T0" fmla="*/ 12 w 53"/>
                <a:gd name="T1" fmla="*/ 31 h 31"/>
                <a:gd name="T2" fmla="*/ 1 w 53"/>
                <a:gd name="T3" fmla="*/ 9 h 31"/>
                <a:gd name="T4" fmla="*/ 2 w 53"/>
                <a:gd name="T5" fmla="*/ 2 h 31"/>
                <a:gd name="T6" fmla="*/ 7 w 53"/>
                <a:gd name="T7" fmla="*/ 0 h 31"/>
                <a:gd name="T8" fmla="*/ 15 w 53"/>
                <a:gd name="T9" fmla="*/ 2 h 31"/>
                <a:gd name="T10" fmla="*/ 15 w 53"/>
                <a:gd name="T11" fmla="*/ 2 h 31"/>
                <a:gd name="T12" fmla="*/ 25 w 53"/>
                <a:gd name="T13" fmla="*/ 7 h 31"/>
                <a:gd name="T14" fmla="*/ 42 w 53"/>
                <a:gd name="T15" fmla="*/ 3 h 31"/>
                <a:gd name="T16" fmla="*/ 53 w 53"/>
                <a:gd name="T17" fmla="*/ 9 h 31"/>
                <a:gd name="T18" fmla="*/ 53 w 53"/>
                <a:gd name="T19" fmla="*/ 9 h 31"/>
                <a:gd name="T20" fmla="*/ 53 w 53"/>
                <a:gd name="T21" fmla="*/ 9 h 31"/>
                <a:gd name="T22" fmla="*/ 42 w 53"/>
                <a:gd name="T23" fmla="*/ 31 h 31"/>
                <a:gd name="T24" fmla="*/ 42 w 53"/>
                <a:gd name="T25" fmla="*/ 31 h 31"/>
                <a:gd name="T26" fmla="*/ 12 w 53"/>
                <a:gd name="T27" fmla="*/ 31 h 31"/>
                <a:gd name="T28" fmla="*/ 7 w 53"/>
                <a:gd name="T29" fmla="*/ 1 h 31"/>
                <a:gd name="T30" fmla="*/ 2 w 53"/>
                <a:gd name="T31" fmla="*/ 3 h 31"/>
                <a:gd name="T32" fmla="*/ 2 w 53"/>
                <a:gd name="T33" fmla="*/ 9 h 31"/>
                <a:gd name="T34" fmla="*/ 13 w 53"/>
                <a:gd name="T35" fmla="*/ 30 h 31"/>
                <a:gd name="T36" fmla="*/ 41 w 53"/>
                <a:gd name="T37" fmla="*/ 30 h 31"/>
                <a:gd name="T38" fmla="*/ 52 w 53"/>
                <a:gd name="T39" fmla="*/ 9 h 31"/>
                <a:gd name="T40" fmla="*/ 42 w 53"/>
                <a:gd name="T41" fmla="*/ 4 h 31"/>
                <a:gd name="T42" fmla="*/ 26 w 53"/>
                <a:gd name="T43" fmla="*/ 8 h 31"/>
                <a:gd name="T44" fmla="*/ 26 w 53"/>
                <a:gd name="T45" fmla="*/ 8 h 31"/>
                <a:gd name="T46" fmla="*/ 25 w 53"/>
                <a:gd name="T47" fmla="*/ 8 h 31"/>
                <a:gd name="T48" fmla="*/ 14 w 53"/>
                <a:gd name="T49" fmla="*/ 3 h 31"/>
                <a:gd name="T50" fmla="*/ 7 w 53"/>
                <a:gd name="T51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" h="31">
                  <a:moveTo>
                    <a:pt x="12" y="31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0" y="6"/>
                    <a:pt x="0" y="4"/>
                    <a:pt x="2" y="2"/>
                  </a:cubicBezTo>
                  <a:cubicBezTo>
                    <a:pt x="3" y="1"/>
                    <a:pt x="4" y="0"/>
                    <a:pt x="7" y="0"/>
                  </a:cubicBezTo>
                  <a:cubicBezTo>
                    <a:pt x="10" y="0"/>
                    <a:pt x="14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20" y="6"/>
                    <a:pt x="25" y="7"/>
                    <a:pt x="25" y="7"/>
                  </a:cubicBezTo>
                  <a:cubicBezTo>
                    <a:pt x="32" y="5"/>
                    <a:pt x="37" y="3"/>
                    <a:pt x="42" y="3"/>
                  </a:cubicBezTo>
                  <a:cubicBezTo>
                    <a:pt x="51" y="3"/>
                    <a:pt x="53" y="9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48" y="17"/>
                    <a:pt x="44" y="24"/>
                    <a:pt x="42" y="31"/>
                  </a:cubicBezTo>
                  <a:cubicBezTo>
                    <a:pt x="42" y="31"/>
                    <a:pt x="42" y="31"/>
                    <a:pt x="42" y="31"/>
                  </a:cubicBezTo>
                  <a:lnTo>
                    <a:pt x="12" y="31"/>
                  </a:lnTo>
                  <a:close/>
                  <a:moveTo>
                    <a:pt x="7" y="1"/>
                  </a:moveTo>
                  <a:cubicBezTo>
                    <a:pt x="5" y="1"/>
                    <a:pt x="3" y="2"/>
                    <a:pt x="2" y="3"/>
                  </a:cubicBezTo>
                  <a:cubicBezTo>
                    <a:pt x="1" y="4"/>
                    <a:pt x="1" y="6"/>
                    <a:pt x="2" y="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41" y="30"/>
                    <a:pt x="41" y="30"/>
                    <a:pt x="41" y="30"/>
                  </a:cubicBezTo>
                  <a:cubicBezTo>
                    <a:pt x="43" y="23"/>
                    <a:pt x="47" y="16"/>
                    <a:pt x="52" y="9"/>
                  </a:cubicBezTo>
                  <a:cubicBezTo>
                    <a:pt x="51" y="8"/>
                    <a:pt x="49" y="4"/>
                    <a:pt x="42" y="4"/>
                  </a:cubicBezTo>
                  <a:cubicBezTo>
                    <a:pt x="37" y="4"/>
                    <a:pt x="32" y="6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8"/>
                    <a:pt x="20" y="7"/>
                    <a:pt x="14" y="3"/>
                  </a:cubicBezTo>
                  <a:cubicBezTo>
                    <a:pt x="14" y="3"/>
                    <a:pt x="10" y="1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39"/>
            <p:cNvSpPr>
              <a:spLocks/>
            </p:cNvSpPr>
            <p:nvPr/>
          </p:nvSpPr>
          <p:spPr bwMode="auto">
            <a:xfrm>
              <a:off x="6171" y="2721"/>
              <a:ext cx="86" cy="24"/>
            </a:xfrm>
            <a:custGeom>
              <a:avLst/>
              <a:gdLst>
                <a:gd name="T0" fmla="*/ 31 w 36"/>
                <a:gd name="T1" fmla="*/ 0 h 10"/>
                <a:gd name="T2" fmla="*/ 5 w 36"/>
                <a:gd name="T3" fmla="*/ 0 h 10"/>
                <a:gd name="T4" fmla="*/ 0 w 36"/>
                <a:gd name="T5" fmla="*/ 5 h 10"/>
                <a:gd name="T6" fmla="*/ 5 w 36"/>
                <a:gd name="T7" fmla="*/ 10 h 10"/>
                <a:gd name="T8" fmla="*/ 31 w 36"/>
                <a:gd name="T9" fmla="*/ 10 h 10"/>
                <a:gd name="T10" fmla="*/ 36 w 36"/>
                <a:gd name="T11" fmla="*/ 5 h 10"/>
                <a:gd name="T12" fmla="*/ 31 w 36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0">
                  <a:moveTo>
                    <a:pt x="31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2" y="10"/>
                    <a:pt x="5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4" y="10"/>
                    <a:pt x="36" y="7"/>
                    <a:pt x="36" y="5"/>
                  </a:cubicBezTo>
                  <a:cubicBezTo>
                    <a:pt x="36" y="2"/>
                    <a:pt x="34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40"/>
            <p:cNvSpPr>
              <a:spLocks noEditPoints="1"/>
            </p:cNvSpPr>
            <p:nvPr/>
          </p:nvSpPr>
          <p:spPr bwMode="auto">
            <a:xfrm>
              <a:off x="6171" y="2719"/>
              <a:ext cx="86" cy="26"/>
            </a:xfrm>
            <a:custGeom>
              <a:avLst/>
              <a:gdLst>
                <a:gd name="T0" fmla="*/ 5 w 36"/>
                <a:gd name="T1" fmla="*/ 11 h 11"/>
                <a:gd name="T2" fmla="*/ 0 w 36"/>
                <a:gd name="T3" fmla="*/ 6 h 11"/>
                <a:gd name="T4" fmla="*/ 1 w 36"/>
                <a:gd name="T5" fmla="*/ 2 h 11"/>
                <a:gd name="T6" fmla="*/ 5 w 36"/>
                <a:gd name="T7" fmla="*/ 0 h 11"/>
                <a:gd name="T8" fmla="*/ 31 w 36"/>
                <a:gd name="T9" fmla="*/ 0 h 11"/>
                <a:gd name="T10" fmla="*/ 36 w 36"/>
                <a:gd name="T11" fmla="*/ 6 h 11"/>
                <a:gd name="T12" fmla="*/ 31 w 36"/>
                <a:gd name="T13" fmla="*/ 11 h 11"/>
                <a:gd name="T14" fmla="*/ 5 w 36"/>
                <a:gd name="T15" fmla="*/ 11 h 11"/>
                <a:gd name="T16" fmla="*/ 31 w 36"/>
                <a:gd name="T17" fmla="*/ 1 h 11"/>
                <a:gd name="T18" fmla="*/ 5 w 36"/>
                <a:gd name="T19" fmla="*/ 1 h 11"/>
                <a:gd name="T20" fmla="*/ 2 w 36"/>
                <a:gd name="T21" fmla="*/ 3 h 11"/>
                <a:gd name="T22" fmla="*/ 1 w 36"/>
                <a:gd name="T23" fmla="*/ 6 h 11"/>
                <a:gd name="T24" fmla="*/ 5 w 36"/>
                <a:gd name="T25" fmla="*/ 10 h 11"/>
                <a:gd name="T26" fmla="*/ 5 w 36"/>
                <a:gd name="T27" fmla="*/ 11 h 11"/>
                <a:gd name="T28" fmla="*/ 5 w 36"/>
                <a:gd name="T29" fmla="*/ 10 h 11"/>
                <a:gd name="T30" fmla="*/ 31 w 36"/>
                <a:gd name="T31" fmla="*/ 10 h 11"/>
                <a:gd name="T32" fmla="*/ 35 w 36"/>
                <a:gd name="T33" fmla="*/ 6 h 11"/>
                <a:gd name="T34" fmla="*/ 31 w 36"/>
                <a:gd name="T3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" h="11">
                  <a:moveTo>
                    <a:pt x="5" y="11"/>
                  </a:moveTo>
                  <a:cubicBezTo>
                    <a:pt x="2" y="11"/>
                    <a:pt x="0" y="9"/>
                    <a:pt x="0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1"/>
                    <a:pt x="31" y="11"/>
                  </a:cubicBezTo>
                  <a:lnTo>
                    <a:pt x="5" y="11"/>
                  </a:lnTo>
                  <a:close/>
                  <a:moveTo>
                    <a:pt x="31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3" y="2"/>
                    <a:pt x="2" y="3"/>
                  </a:cubicBezTo>
                  <a:cubicBezTo>
                    <a:pt x="1" y="3"/>
                    <a:pt x="1" y="5"/>
                    <a:pt x="1" y="6"/>
                  </a:cubicBezTo>
                  <a:cubicBezTo>
                    <a:pt x="1" y="8"/>
                    <a:pt x="3" y="10"/>
                    <a:pt x="5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3" y="10"/>
                    <a:pt x="35" y="8"/>
                    <a:pt x="35" y="6"/>
                  </a:cubicBezTo>
                  <a:cubicBezTo>
                    <a:pt x="35" y="3"/>
                    <a:pt x="33" y="1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41"/>
            <p:cNvSpPr>
              <a:spLocks noEditPoints="1"/>
            </p:cNvSpPr>
            <p:nvPr/>
          </p:nvSpPr>
          <p:spPr bwMode="auto">
            <a:xfrm>
              <a:off x="6066" y="2752"/>
              <a:ext cx="300" cy="264"/>
            </a:xfrm>
            <a:custGeom>
              <a:avLst/>
              <a:gdLst>
                <a:gd name="T0" fmla="*/ 120 w 126"/>
                <a:gd name="T1" fmla="*/ 99 h 110"/>
                <a:gd name="T2" fmla="*/ 118 w 126"/>
                <a:gd name="T3" fmla="*/ 82 h 110"/>
                <a:gd name="T4" fmla="*/ 101 w 126"/>
                <a:gd name="T5" fmla="*/ 28 h 110"/>
                <a:gd name="T6" fmla="*/ 76 w 126"/>
                <a:gd name="T7" fmla="*/ 2 h 110"/>
                <a:gd name="T8" fmla="*/ 75 w 126"/>
                <a:gd name="T9" fmla="*/ 0 h 110"/>
                <a:gd name="T10" fmla="*/ 48 w 126"/>
                <a:gd name="T11" fmla="*/ 0 h 110"/>
                <a:gd name="T12" fmla="*/ 29 w 126"/>
                <a:gd name="T13" fmla="*/ 22 h 110"/>
                <a:gd name="T14" fmla="*/ 10 w 126"/>
                <a:gd name="T15" fmla="*/ 91 h 110"/>
                <a:gd name="T16" fmla="*/ 4 w 126"/>
                <a:gd name="T17" fmla="*/ 102 h 110"/>
                <a:gd name="T18" fmla="*/ 4 w 126"/>
                <a:gd name="T19" fmla="*/ 105 h 110"/>
                <a:gd name="T20" fmla="*/ 10 w 126"/>
                <a:gd name="T21" fmla="*/ 106 h 110"/>
                <a:gd name="T22" fmla="*/ 19 w 126"/>
                <a:gd name="T23" fmla="*/ 105 h 110"/>
                <a:gd name="T24" fmla="*/ 19 w 126"/>
                <a:gd name="T25" fmla="*/ 105 h 110"/>
                <a:gd name="T26" fmla="*/ 20 w 126"/>
                <a:gd name="T27" fmla="*/ 105 h 110"/>
                <a:gd name="T28" fmla="*/ 61 w 126"/>
                <a:gd name="T29" fmla="*/ 110 h 110"/>
                <a:gd name="T30" fmla="*/ 105 w 126"/>
                <a:gd name="T31" fmla="*/ 104 h 110"/>
                <a:gd name="T32" fmla="*/ 107 w 126"/>
                <a:gd name="T33" fmla="*/ 104 h 110"/>
                <a:gd name="T34" fmla="*/ 114 w 126"/>
                <a:gd name="T35" fmla="*/ 106 h 110"/>
                <a:gd name="T36" fmla="*/ 118 w 126"/>
                <a:gd name="T37" fmla="*/ 107 h 110"/>
                <a:gd name="T38" fmla="*/ 123 w 126"/>
                <a:gd name="T39" fmla="*/ 104 h 110"/>
                <a:gd name="T40" fmla="*/ 120 w 126"/>
                <a:gd name="T41" fmla="*/ 99 h 110"/>
                <a:gd name="T42" fmla="*/ 81 w 126"/>
                <a:gd name="T43" fmla="*/ 55 h 110"/>
                <a:gd name="T44" fmla="*/ 81 w 126"/>
                <a:gd name="T45" fmla="*/ 58 h 110"/>
                <a:gd name="T46" fmla="*/ 53 w 126"/>
                <a:gd name="T47" fmla="*/ 57 h 110"/>
                <a:gd name="T48" fmla="*/ 53 w 126"/>
                <a:gd name="T49" fmla="*/ 62 h 110"/>
                <a:gd name="T50" fmla="*/ 81 w 126"/>
                <a:gd name="T51" fmla="*/ 62 h 110"/>
                <a:gd name="T52" fmla="*/ 81 w 126"/>
                <a:gd name="T53" fmla="*/ 66 h 110"/>
                <a:gd name="T54" fmla="*/ 53 w 126"/>
                <a:gd name="T55" fmla="*/ 65 h 110"/>
                <a:gd name="T56" fmla="*/ 67 w 126"/>
                <a:gd name="T57" fmla="*/ 80 h 110"/>
                <a:gd name="T58" fmla="*/ 83 w 126"/>
                <a:gd name="T59" fmla="*/ 78 h 110"/>
                <a:gd name="T60" fmla="*/ 85 w 126"/>
                <a:gd name="T61" fmla="*/ 83 h 110"/>
                <a:gd name="T62" fmla="*/ 54 w 126"/>
                <a:gd name="T63" fmla="*/ 81 h 110"/>
                <a:gd name="T64" fmla="*/ 45 w 126"/>
                <a:gd name="T65" fmla="*/ 65 h 110"/>
                <a:gd name="T66" fmla="*/ 38 w 126"/>
                <a:gd name="T67" fmla="*/ 65 h 110"/>
                <a:gd name="T68" fmla="*/ 39 w 126"/>
                <a:gd name="T69" fmla="*/ 61 h 110"/>
                <a:gd name="T70" fmla="*/ 44 w 126"/>
                <a:gd name="T71" fmla="*/ 61 h 110"/>
                <a:gd name="T72" fmla="*/ 45 w 126"/>
                <a:gd name="T73" fmla="*/ 58 h 110"/>
                <a:gd name="T74" fmla="*/ 39 w 126"/>
                <a:gd name="T75" fmla="*/ 57 h 110"/>
                <a:gd name="T76" fmla="*/ 39 w 126"/>
                <a:gd name="T77" fmla="*/ 53 h 110"/>
                <a:gd name="T78" fmla="*/ 45 w 126"/>
                <a:gd name="T79" fmla="*/ 53 h 110"/>
                <a:gd name="T80" fmla="*/ 67 w 126"/>
                <a:gd name="T81" fmla="*/ 35 h 110"/>
                <a:gd name="T82" fmla="*/ 86 w 126"/>
                <a:gd name="T83" fmla="*/ 38 h 110"/>
                <a:gd name="T84" fmla="*/ 83 w 126"/>
                <a:gd name="T85" fmla="*/ 43 h 110"/>
                <a:gd name="T86" fmla="*/ 54 w 126"/>
                <a:gd name="T87" fmla="*/ 54 h 110"/>
                <a:gd name="T88" fmla="*/ 81 w 126"/>
                <a:gd name="T89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6" h="110">
                  <a:moveTo>
                    <a:pt x="120" y="99"/>
                  </a:moveTo>
                  <a:cubicBezTo>
                    <a:pt x="120" y="99"/>
                    <a:pt x="114" y="94"/>
                    <a:pt x="118" y="82"/>
                  </a:cubicBezTo>
                  <a:cubicBezTo>
                    <a:pt x="118" y="82"/>
                    <a:pt x="126" y="48"/>
                    <a:pt x="101" y="28"/>
                  </a:cubicBezTo>
                  <a:cubicBezTo>
                    <a:pt x="99" y="26"/>
                    <a:pt x="76" y="7"/>
                    <a:pt x="76" y="2"/>
                  </a:cubicBezTo>
                  <a:cubicBezTo>
                    <a:pt x="76" y="1"/>
                    <a:pt x="75" y="1"/>
                    <a:pt x="75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5" y="6"/>
                    <a:pt x="38" y="13"/>
                    <a:pt x="29" y="22"/>
                  </a:cubicBezTo>
                  <a:cubicBezTo>
                    <a:pt x="29" y="22"/>
                    <a:pt x="0" y="49"/>
                    <a:pt x="10" y="91"/>
                  </a:cubicBezTo>
                  <a:cubicBezTo>
                    <a:pt x="10" y="92"/>
                    <a:pt x="10" y="94"/>
                    <a:pt x="4" y="102"/>
                  </a:cubicBezTo>
                  <a:cubicBezTo>
                    <a:pt x="4" y="102"/>
                    <a:pt x="3" y="104"/>
                    <a:pt x="4" y="105"/>
                  </a:cubicBezTo>
                  <a:cubicBezTo>
                    <a:pt x="5" y="106"/>
                    <a:pt x="7" y="107"/>
                    <a:pt x="10" y="106"/>
                  </a:cubicBezTo>
                  <a:cubicBezTo>
                    <a:pt x="10" y="106"/>
                    <a:pt x="14" y="105"/>
                    <a:pt x="19" y="105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20" y="105"/>
                    <a:pt x="36" y="110"/>
                    <a:pt x="61" y="110"/>
                  </a:cubicBezTo>
                  <a:cubicBezTo>
                    <a:pt x="76" y="110"/>
                    <a:pt x="91" y="108"/>
                    <a:pt x="105" y="104"/>
                  </a:cubicBezTo>
                  <a:cubicBezTo>
                    <a:pt x="105" y="104"/>
                    <a:pt x="106" y="104"/>
                    <a:pt x="107" y="104"/>
                  </a:cubicBezTo>
                  <a:cubicBezTo>
                    <a:pt x="109" y="104"/>
                    <a:pt x="112" y="105"/>
                    <a:pt x="114" y="106"/>
                  </a:cubicBezTo>
                  <a:cubicBezTo>
                    <a:pt x="114" y="106"/>
                    <a:pt x="116" y="107"/>
                    <a:pt x="118" y="107"/>
                  </a:cubicBezTo>
                  <a:cubicBezTo>
                    <a:pt x="119" y="107"/>
                    <a:pt x="121" y="106"/>
                    <a:pt x="123" y="104"/>
                  </a:cubicBezTo>
                  <a:cubicBezTo>
                    <a:pt x="123" y="104"/>
                    <a:pt x="125" y="102"/>
                    <a:pt x="120" y="99"/>
                  </a:cubicBezTo>
                  <a:close/>
                  <a:moveTo>
                    <a:pt x="81" y="55"/>
                  </a:moveTo>
                  <a:cubicBezTo>
                    <a:pt x="81" y="58"/>
                    <a:pt x="81" y="58"/>
                    <a:pt x="81" y="58"/>
                  </a:cubicBezTo>
                  <a:cubicBezTo>
                    <a:pt x="53" y="57"/>
                    <a:pt x="53" y="57"/>
                    <a:pt x="53" y="57"/>
                  </a:cubicBezTo>
                  <a:cubicBezTo>
                    <a:pt x="53" y="57"/>
                    <a:pt x="52" y="61"/>
                    <a:pt x="53" y="62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81" y="66"/>
                    <a:pt x="81" y="66"/>
                    <a:pt x="81" y="66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4" y="78"/>
                    <a:pt x="67" y="80"/>
                  </a:cubicBezTo>
                  <a:cubicBezTo>
                    <a:pt x="67" y="80"/>
                    <a:pt x="76" y="82"/>
                    <a:pt x="83" y="78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3"/>
                    <a:pt x="71" y="91"/>
                    <a:pt x="54" y="81"/>
                  </a:cubicBezTo>
                  <a:cubicBezTo>
                    <a:pt x="54" y="81"/>
                    <a:pt x="46" y="76"/>
                    <a:pt x="45" y="65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4" y="61"/>
                    <a:pt x="44" y="60"/>
                    <a:pt x="45" y="58"/>
                  </a:cubicBezTo>
                  <a:cubicBezTo>
                    <a:pt x="39" y="57"/>
                    <a:pt x="39" y="57"/>
                    <a:pt x="39" y="57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8" y="37"/>
                    <a:pt x="67" y="35"/>
                  </a:cubicBezTo>
                  <a:cubicBezTo>
                    <a:pt x="67" y="35"/>
                    <a:pt x="81" y="33"/>
                    <a:pt x="86" y="38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3"/>
                    <a:pt x="61" y="33"/>
                    <a:pt x="54" y="54"/>
                  </a:cubicBezTo>
                  <a:lnTo>
                    <a:pt x="81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896259" y="2468898"/>
            <a:ext cx="281456" cy="45686"/>
            <a:chOff x="2490242" y="3398543"/>
            <a:chExt cx="375275" cy="60914"/>
          </a:xfrm>
        </p:grpSpPr>
        <p:sp>
          <p:nvSpPr>
            <p:cNvPr id="56" name="椭圆 55"/>
            <p:cNvSpPr/>
            <p:nvPr/>
          </p:nvSpPr>
          <p:spPr>
            <a:xfrm>
              <a:off x="2490242" y="3398543"/>
              <a:ext cx="60914" cy="6091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2804603" y="3398543"/>
              <a:ext cx="60914" cy="6091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8" name="直接连接符 57"/>
            <p:cNvCxnSpPr>
              <a:stCxn id="56" idx="6"/>
              <a:endCxn id="57" idx="2"/>
            </p:cNvCxnSpPr>
            <p:nvPr/>
          </p:nvCxnSpPr>
          <p:spPr>
            <a:xfrm>
              <a:off x="2551156" y="3429000"/>
              <a:ext cx="253447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组合 58"/>
          <p:cNvGrpSpPr/>
          <p:nvPr/>
        </p:nvGrpSpPr>
        <p:grpSpPr>
          <a:xfrm>
            <a:off x="3407278" y="2468898"/>
            <a:ext cx="281456" cy="45686"/>
            <a:chOff x="2490242" y="3398543"/>
            <a:chExt cx="375275" cy="60914"/>
          </a:xfrm>
        </p:grpSpPr>
        <p:sp>
          <p:nvSpPr>
            <p:cNvPr id="60" name="椭圆 59"/>
            <p:cNvSpPr/>
            <p:nvPr/>
          </p:nvSpPr>
          <p:spPr>
            <a:xfrm>
              <a:off x="2490242" y="3398543"/>
              <a:ext cx="60914" cy="6091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>
              <a:off x="2804603" y="3398543"/>
              <a:ext cx="60914" cy="6091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2" name="直接连接符 61"/>
            <p:cNvCxnSpPr>
              <a:stCxn id="60" idx="6"/>
              <a:endCxn id="61" idx="2"/>
            </p:cNvCxnSpPr>
            <p:nvPr/>
          </p:nvCxnSpPr>
          <p:spPr>
            <a:xfrm>
              <a:off x="2551156" y="3429000"/>
              <a:ext cx="253447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组合 62"/>
          <p:cNvGrpSpPr/>
          <p:nvPr/>
        </p:nvGrpSpPr>
        <p:grpSpPr>
          <a:xfrm>
            <a:off x="5454547" y="2468898"/>
            <a:ext cx="281456" cy="45686"/>
            <a:chOff x="2490242" y="3398543"/>
            <a:chExt cx="375275" cy="60914"/>
          </a:xfrm>
        </p:grpSpPr>
        <p:sp>
          <p:nvSpPr>
            <p:cNvPr id="64" name="椭圆 63"/>
            <p:cNvSpPr/>
            <p:nvPr/>
          </p:nvSpPr>
          <p:spPr>
            <a:xfrm>
              <a:off x="2490242" y="3398543"/>
              <a:ext cx="60914" cy="6091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2804603" y="3398543"/>
              <a:ext cx="60914" cy="6091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6" name="直接连接符 65"/>
            <p:cNvCxnSpPr>
              <a:stCxn id="64" idx="6"/>
              <a:endCxn id="65" idx="2"/>
            </p:cNvCxnSpPr>
            <p:nvPr/>
          </p:nvCxnSpPr>
          <p:spPr>
            <a:xfrm>
              <a:off x="2551156" y="3429000"/>
              <a:ext cx="253447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组合 66"/>
          <p:cNvGrpSpPr/>
          <p:nvPr/>
        </p:nvGrpSpPr>
        <p:grpSpPr>
          <a:xfrm>
            <a:off x="6965479" y="2468898"/>
            <a:ext cx="281456" cy="45686"/>
            <a:chOff x="2490242" y="3398543"/>
            <a:chExt cx="375275" cy="60914"/>
          </a:xfrm>
        </p:grpSpPr>
        <p:sp>
          <p:nvSpPr>
            <p:cNvPr id="68" name="椭圆 67"/>
            <p:cNvSpPr/>
            <p:nvPr/>
          </p:nvSpPr>
          <p:spPr>
            <a:xfrm>
              <a:off x="2490242" y="3398543"/>
              <a:ext cx="60914" cy="6091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2804603" y="3398543"/>
              <a:ext cx="60914" cy="6091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0" name="直接连接符 69"/>
            <p:cNvCxnSpPr>
              <a:stCxn id="68" idx="6"/>
              <a:endCxn id="69" idx="2"/>
            </p:cNvCxnSpPr>
            <p:nvPr/>
          </p:nvCxnSpPr>
          <p:spPr>
            <a:xfrm>
              <a:off x="2551156" y="3429000"/>
              <a:ext cx="253447" cy="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组合 70"/>
          <p:cNvGrpSpPr/>
          <p:nvPr/>
        </p:nvGrpSpPr>
        <p:grpSpPr>
          <a:xfrm>
            <a:off x="1778266" y="2470795"/>
            <a:ext cx="515159" cy="1405285"/>
            <a:chOff x="2371020" y="3294392"/>
            <a:chExt cx="686878" cy="1873713"/>
          </a:xfrm>
        </p:grpSpPr>
        <p:sp>
          <p:nvSpPr>
            <p:cNvPr id="72" name="椭圆 71"/>
            <p:cNvSpPr/>
            <p:nvPr/>
          </p:nvSpPr>
          <p:spPr>
            <a:xfrm>
              <a:off x="2684061" y="3294392"/>
              <a:ext cx="60914" cy="6091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>
              <a:off x="2371020" y="3355306"/>
              <a:ext cx="686878" cy="1812799"/>
              <a:chOff x="2371020" y="3355306"/>
              <a:chExt cx="686878" cy="1812799"/>
            </a:xfrm>
          </p:grpSpPr>
          <p:cxnSp>
            <p:nvCxnSpPr>
              <p:cNvPr id="74" name="直接连接符 73"/>
              <p:cNvCxnSpPr>
                <a:stCxn id="72" idx="4"/>
              </p:cNvCxnSpPr>
              <p:nvPr/>
            </p:nvCxnSpPr>
            <p:spPr>
              <a:xfrm>
                <a:off x="2714518" y="3355306"/>
                <a:ext cx="0" cy="1118939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椭圆 74"/>
              <p:cNvSpPr/>
              <p:nvPr/>
            </p:nvSpPr>
            <p:spPr>
              <a:xfrm>
                <a:off x="2371020" y="4481227"/>
                <a:ext cx="686878" cy="686878"/>
              </a:xfrm>
              <a:prstGeom prst="ellipse">
                <a:avLst/>
              </a:prstGeom>
              <a:noFill/>
              <a:ln w="15875">
                <a:solidFill>
                  <a:schemeClr val="bg1">
                    <a:lumMod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6" name="椭圆 75"/>
              <p:cNvSpPr/>
              <p:nvPr/>
            </p:nvSpPr>
            <p:spPr>
              <a:xfrm>
                <a:off x="2687273" y="4441608"/>
                <a:ext cx="60914" cy="6091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77" name="组合 76"/>
          <p:cNvGrpSpPr/>
          <p:nvPr/>
        </p:nvGrpSpPr>
        <p:grpSpPr>
          <a:xfrm>
            <a:off x="6844219" y="2470795"/>
            <a:ext cx="515159" cy="1405285"/>
            <a:chOff x="9125624" y="3294392"/>
            <a:chExt cx="686878" cy="1873713"/>
          </a:xfrm>
        </p:grpSpPr>
        <p:sp>
          <p:nvSpPr>
            <p:cNvPr id="78" name="椭圆 77"/>
            <p:cNvSpPr/>
            <p:nvPr/>
          </p:nvSpPr>
          <p:spPr>
            <a:xfrm>
              <a:off x="9438105" y="3294392"/>
              <a:ext cx="60914" cy="6091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9" name="直接连接符 78"/>
            <p:cNvCxnSpPr>
              <a:stCxn id="78" idx="4"/>
            </p:cNvCxnSpPr>
            <p:nvPr/>
          </p:nvCxnSpPr>
          <p:spPr>
            <a:xfrm>
              <a:off x="9468562" y="3355306"/>
              <a:ext cx="0" cy="1118939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椭圆 79"/>
            <p:cNvSpPr/>
            <p:nvPr/>
          </p:nvSpPr>
          <p:spPr>
            <a:xfrm>
              <a:off x="9125624" y="4481227"/>
              <a:ext cx="686878" cy="686878"/>
            </a:xfrm>
            <a:prstGeom prst="ellipse">
              <a:avLst/>
            </a:prstGeom>
            <a:noFill/>
            <a:ln w="15875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椭圆 80"/>
            <p:cNvSpPr/>
            <p:nvPr/>
          </p:nvSpPr>
          <p:spPr>
            <a:xfrm>
              <a:off x="9441877" y="4441608"/>
              <a:ext cx="60914" cy="60914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2292145" y="3382618"/>
            <a:ext cx="1483319" cy="522264"/>
            <a:chOff x="3451161" y="3890565"/>
            <a:chExt cx="1977759" cy="696352"/>
          </a:xfrm>
        </p:grpSpPr>
        <p:sp>
          <p:nvSpPr>
            <p:cNvPr id="83" name="文本框 82"/>
            <p:cNvSpPr txBox="1"/>
            <p:nvPr/>
          </p:nvSpPr>
          <p:spPr>
            <a:xfrm>
              <a:off x="3451161" y="3890565"/>
              <a:ext cx="17250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技能一</a:t>
              </a:r>
              <a:endPara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3457190" y="4135512"/>
              <a:ext cx="1971730" cy="451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单击添加标题文本单击添加标题文本单击添加标题文本。</a:t>
              </a: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5370355" y="3382618"/>
            <a:ext cx="1478797" cy="522264"/>
            <a:chOff x="3457191" y="3890565"/>
            <a:chExt cx="1971729" cy="696352"/>
          </a:xfrm>
        </p:grpSpPr>
        <p:sp>
          <p:nvSpPr>
            <p:cNvPr id="86" name="文本框 85"/>
            <p:cNvSpPr txBox="1"/>
            <p:nvPr/>
          </p:nvSpPr>
          <p:spPr>
            <a:xfrm>
              <a:off x="3692462" y="3890565"/>
              <a:ext cx="17250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技能三</a:t>
              </a:r>
              <a:endPara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3457191" y="4135512"/>
              <a:ext cx="1971729" cy="451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单击添加标题文本单击添加标题文本单击添加标题文本。</a:t>
              </a: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1812639" y="3389472"/>
            <a:ext cx="482474" cy="442118"/>
            <a:chOff x="2416853" y="4519292"/>
            <a:chExt cx="643299" cy="589490"/>
          </a:xfrm>
        </p:grpSpPr>
        <p:sp>
          <p:nvSpPr>
            <p:cNvPr id="89" name="椭圆 88"/>
            <p:cNvSpPr/>
            <p:nvPr/>
          </p:nvSpPr>
          <p:spPr>
            <a:xfrm>
              <a:off x="2421683" y="4519292"/>
              <a:ext cx="589490" cy="58949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80000"/>
                  </a:schemeClr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016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rgbClr val="FFC16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2416853" y="4595660"/>
              <a:ext cx="643299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6858035" y="3389472"/>
            <a:ext cx="475609" cy="442118"/>
            <a:chOff x="9144037" y="4519292"/>
            <a:chExt cx="634144" cy="589490"/>
          </a:xfrm>
        </p:grpSpPr>
        <p:sp>
          <p:nvSpPr>
            <p:cNvPr id="92" name="椭圆 91"/>
            <p:cNvSpPr/>
            <p:nvPr/>
          </p:nvSpPr>
          <p:spPr>
            <a:xfrm>
              <a:off x="9176287" y="4519292"/>
              <a:ext cx="589490" cy="58949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80000"/>
                  </a:schemeClr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016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rgbClr val="02B3C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3" name="文本框 92"/>
            <p:cNvSpPr txBox="1"/>
            <p:nvPr/>
          </p:nvSpPr>
          <p:spPr>
            <a:xfrm>
              <a:off x="9144037" y="4595660"/>
              <a:ext cx="634144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4" name="弧形 93"/>
          <p:cNvSpPr/>
          <p:nvPr/>
        </p:nvSpPr>
        <p:spPr>
          <a:xfrm>
            <a:off x="3662530" y="1588296"/>
            <a:ext cx="1812104" cy="1806888"/>
          </a:xfrm>
          <a:prstGeom prst="arc">
            <a:avLst>
              <a:gd name="adj1" fmla="val 49290"/>
              <a:gd name="adj2" fmla="val 16215601"/>
            </a:avLst>
          </a:prstGeom>
          <a:ln w="158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4572683" y="1347137"/>
            <a:ext cx="1672691" cy="515159"/>
            <a:chOff x="6096908" y="1796181"/>
            <a:chExt cx="2230255" cy="686878"/>
          </a:xfrm>
        </p:grpSpPr>
        <p:sp>
          <p:nvSpPr>
            <p:cNvPr id="96" name="椭圆 95"/>
            <p:cNvSpPr/>
            <p:nvPr/>
          </p:nvSpPr>
          <p:spPr>
            <a:xfrm>
              <a:off x="7640285" y="1796181"/>
              <a:ext cx="686878" cy="686878"/>
            </a:xfrm>
            <a:prstGeom prst="ellipse">
              <a:avLst/>
            </a:prstGeom>
            <a:noFill/>
            <a:ln w="15875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97" name="组合 96"/>
            <p:cNvGrpSpPr/>
            <p:nvPr/>
          </p:nvGrpSpPr>
          <p:grpSpPr>
            <a:xfrm>
              <a:off x="6096908" y="2092328"/>
              <a:ext cx="1566681" cy="60914"/>
              <a:chOff x="6096908" y="2092328"/>
              <a:chExt cx="1566681" cy="60914"/>
            </a:xfrm>
          </p:grpSpPr>
          <p:cxnSp>
            <p:nvCxnSpPr>
              <p:cNvPr id="98" name="直接连接符 97"/>
              <p:cNvCxnSpPr>
                <a:stCxn id="94" idx="2"/>
              </p:cNvCxnSpPr>
              <p:nvPr/>
            </p:nvCxnSpPr>
            <p:spPr>
              <a:xfrm flipV="1">
                <a:off x="6096908" y="2117728"/>
                <a:ext cx="1551095" cy="12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椭圆 98"/>
              <p:cNvSpPr/>
              <p:nvPr/>
            </p:nvSpPr>
            <p:spPr>
              <a:xfrm>
                <a:off x="7602675" y="2092328"/>
                <a:ext cx="60914" cy="6091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00" name="组合 99"/>
          <p:cNvGrpSpPr/>
          <p:nvPr/>
        </p:nvGrpSpPr>
        <p:grpSpPr>
          <a:xfrm>
            <a:off x="5768210" y="1375686"/>
            <a:ext cx="483973" cy="442118"/>
            <a:chOff x="7690948" y="1834246"/>
            <a:chExt cx="645298" cy="589490"/>
          </a:xfrm>
        </p:grpSpPr>
        <p:sp>
          <p:nvSpPr>
            <p:cNvPr id="101" name="椭圆 100"/>
            <p:cNvSpPr/>
            <p:nvPr/>
          </p:nvSpPr>
          <p:spPr>
            <a:xfrm>
              <a:off x="7690948" y="1834246"/>
              <a:ext cx="589490" cy="589490"/>
            </a:xfrm>
            <a:prstGeom prst="ellipse">
              <a:avLst/>
            </a:prstGeom>
            <a:gradFill>
              <a:gsLst>
                <a:gs pos="100000">
                  <a:srgbClr val="FF0000"/>
                </a:gs>
                <a:gs pos="0">
                  <a:srgbClr val="C00000"/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rgbClr val="FF0000"/>
                  </a:gs>
                  <a:gs pos="100000">
                    <a:srgbClr val="C00000"/>
                  </a:gs>
                </a:gsLst>
                <a:lin ang="2700000" scaled="1"/>
                <a:tileRect/>
              </a:gradFill>
            </a:ln>
            <a:effectLst>
              <a:outerShdw blurRad="1016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" name="文本框 101"/>
            <p:cNvSpPr txBox="1"/>
            <p:nvPr/>
          </p:nvSpPr>
          <p:spPr>
            <a:xfrm>
              <a:off x="7703988" y="1899151"/>
              <a:ext cx="632258" cy="492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6247664" y="1351666"/>
            <a:ext cx="1483319" cy="522264"/>
            <a:chOff x="3451161" y="3890565"/>
            <a:chExt cx="1977759" cy="696352"/>
          </a:xfrm>
        </p:grpSpPr>
        <p:sp>
          <p:nvSpPr>
            <p:cNvPr id="104" name="文本框 103"/>
            <p:cNvSpPr txBox="1"/>
            <p:nvPr/>
          </p:nvSpPr>
          <p:spPr>
            <a:xfrm>
              <a:off x="3451161" y="3890565"/>
              <a:ext cx="17250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技能二</a:t>
              </a:r>
              <a:endPara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" name="文本框 104"/>
            <p:cNvSpPr txBox="1"/>
            <p:nvPr/>
          </p:nvSpPr>
          <p:spPr>
            <a:xfrm>
              <a:off x="3457190" y="4135512"/>
              <a:ext cx="1971730" cy="451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单击添加标题文本单击添加标题文本单击添加标题文本。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2344398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accel="7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accel="70000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accel="70000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accel="70000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0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4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4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48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 tmFilter="0, 0; .2, .5; .8, .5; 1, 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0" dur="250" autoRev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2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2" dur="500" tmFilter="0, 0; .2, .5; .8, .5; 1, 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3" dur="250" autoRev="1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5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6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64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6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7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7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4" dur="500" tmFilter="0, 0; .2, .5; .8, .5; 1, 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5" dur="250" autoRev="1" fill="hold"/>
                                            <p:tgtEl>
                                              <p:spTgt spid="8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7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9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81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84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87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8" dur="500" tmFilter="0, 0; .2, .5; .8, .5; 1, 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9" dur="250" autoRev="1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0" presetID="2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1" dur="500" tmFilter="0, 0; .2, .5; .8, .5; 1, 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2" dur="250" autoRev="1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5200"/>
                                </p:stCondLst>
                                <p:childTnLst>
                                  <p:par>
                                    <p:cTn id="9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6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5700"/>
                                </p:stCondLst>
                                <p:childTnLst>
                                  <p:par>
                                    <p:cTn id="101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03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4" fill="hold">
                                <p:stCondLst>
                                  <p:cond delay="6200"/>
                                </p:stCondLst>
                                <p:childTnLst>
                                  <p:par>
                                    <p:cTn id="105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7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8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109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1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112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3" dur="500" tmFilter="0, 0; .2, .5; .8, .5; 1, 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14" dur="250" autoRev="1" fill="hold"/>
                                            <p:tgtEl>
                                              <p:spTgt spid="9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5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116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8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9" fill="hold">
                                <p:stCondLst>
                                  <p:cond delay="7700"/>
                                </p:stCondLst>
                                <p:childTnLst>
                                  <p:par>
                                    <p:cTn id="120" presetID="2" presetClass="entr" presetSubtype="4" accel="7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4" fill="hold">
                                <p:stCondLst>
                                  <p:cond delay="8200"/>
                                </p:stCondLst>
                                <p:childTnLst>
                                  <p:par>
                                    <p:cTn id="12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1" fill="hold">
                                <p:stCondLst>
                                  <p:cond delay="8700"/>
                                </p:stCondLst>
                                <p:childTnLst>
                                  <p:par>
                                    <p:cTn id="132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34" dur="10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5" fill="hold">
                                <p:stCondLst>
                                  <p:cond delay="9700"/>
                                </p:stCondLst>
                                <p:childTnLst>
                                  <p:par>
                                    <p:cTn id="13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8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9" fill="hold">
                                <p:stCondLst>
                                  <p:cond delay="10200"/>
                                </p:stCondLst>
                                <p:childTnLst>
                                  <p:par>
                                    <p:cTn id="14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2" fill="hold">
                                <p:stCondLst>
                                  <p:cond delay="10200"/>
                                </p:stCondLst>
                                <p:childTnLst>
                                  <p:par>
                                    <p:cTn id="14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4" dur="500" tmFilter="0, 0; .2, .5; .8, .5; 1, 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45" dur="250" autoRev="1" fill="hold"/>
                                            <p:tgtEl>
                                              <p:spTgt spid="10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6" fill="hold">
                                <p:stCondLst>
                                  <p:cond delay="10700"/>
                                </p:stCondLst>
                                <p:childTnLst>
                                  <p:par>
                                    <p:cTn id="14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49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9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accel="7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accel="7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accel="7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accel="7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4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4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48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 tmFilter="0, 0; .2, .5; .8, .5; 1, 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0" dur="250" autoRev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2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2" dur="500" tmFilter="0, 0; .2, .5; .8, .5; 1, 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3" dur="250" autoRev="1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5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62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64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6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7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7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4" dur="500" tmFilter="0, 0; .2, .5; .8, .5; 1, 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5" dur="250" autoRev="1" fill="hold"/>
                                            <p:tgtEl>
                                              <p:spTgt spid="8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7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9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81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84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87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8" dur="500" tmFilter="0, 0; .2, .5; .8, .5; 1, 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9" dur="250" autoRev="1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0" presetID="2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1" dur="500" tmFilter="0, 0; .2, .5; .8, .5; 1, 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2" dur="250" autoRev="1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5200"/>
                                </p:stCondLst>
                                <p:childTnLst>
                                  <p:par>
                                    <p:cTn id="9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6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9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5700"/>
                                </p:stCondLst>
                                <p:childTnLst>
                                  <p:par>
                                    <p:cTn id="101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03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4" fill="hold">
                                <p:stCondLst>
                                  <p:cond delay="6200"/>
                                </p:stCondLst>
                                <p:childTnLst>
                                  <p:par>
                                    <p:cTn id="105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7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8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109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1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112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3" dur="500" tmFilter="0, 0; .2, .5; .8, .5; 1, 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14" dur="250" autoRev="1" fill="hold"/>
                                            <p:tgtEl>
                                              <p:spTgt spid="9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5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116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8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9" fill="hold">
                                <p:stCondLst>
                                  <p:cond delay="7700"/>
                                </p:stCondLst>
                                <p:childTnLst>
                                  <p:par>
                                    <p:cTn id="120" presetID="2" presetClass="entr" presetSubtype="4" accel="7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4" fill="hold">
                                <p:stCondLst>
                                  <p:cond delay="8200"/>
                                </p:stCondLst>
                                <p:childTnLst>
                                  <p:par>
                                    <p:cTn id="12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1" fill="hold">
                                <p:stCondLst>
                                  <p:cond delay="8700"/>
                                </p:stCondLst>
                                <p:childTnLst>
                                  <p:par>
                                    <p:cTn id="132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34" dur="10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5" fill="hold">
                                <p:stCondLst>
                                  <p:cond delay="9700"/>
                                </p:stCondLst>
                                <p:childTnLst>
                                  <p:par>
                                    <p:cTn id="13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8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9" fill="hold">
                                <p:stCondLst>
                                  <p:cond delay="10200"/>
                                </p:stCondLst>
                                <p:childTnLst>
                                  <p:par>
                                    <p:cTn id="14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2" fill="hold">
                                <p:stCondLst>
                                  <p:cond delay="10200"/>
                                </p:stCondLst>
                                <p:childTnLst>
                                  <p:par>
                                    <p:cTn id="14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4" dur="500" tmFilter="0, 0; .2, .5; .8, .5; 1, 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45" dur="250" autoRev="1" fill="hold"/>
                                            <p:tgtEl>
                                              <p:spTgt spid="10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6" fill="hold">
                                <p:stCondLst>
                                  <p:cond delay="10700"/>
                                </p:stCondLst>
                                <p:childTnLst>
                                  <p:par>
                                    <p:cTn id="14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49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94" grpId="0" animBg="1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协调技能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441102" y="267886"/>
            <a:ext cx="1659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COORDINATION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667583" y="1164651"/>
            <a:ext cx="1689213" cy="3280529"/>
            <a:chOff x="728543" y="1140267"/>
            <a:chExt cx="1689213" cy="3280529"/>
          </a:xfrm>
        </p:grpSpPr>
        <p:sp>
          <p:nvSpPr>
            <p:cNvPr id="8" name="圆角矩形 7"/>
            <p:cNvSpPr/>
            <p:nvPr/>
          </p:nvSpPr>
          <p:spPr>
            <a:xfrm>
              <a:off x="728543" y="1140267"/>
              <a:ext cx="1689213" cy="3280529"/>
            </a:xfrm>
            <a:prstGeom prst="roundRect">
              <a:avLst>
                <a:gd name="adj" fmla="val 10535"/>
              </a:avLst>
            </a:prstGeom>
            <a:solidFill>
              <a:srgbClr val="F7F7F7"/>
            </a:soli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778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917020" y="1356454"/>
              <a:ext cx="1312260" cy="447632"/>
              <a:chOff x="2198560" y="1644530"/>
              <a:chExt cx="1749680" cy="596843"/>
            </a:xfrm>
          </p:grpSpPr>
          <p:pic>
            <p:nvPicPr>
              <p:cNvPr id="24" name="图片 23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198560" y="1644530"/>
                <a:ext cx="1749680" cy="92018"/>
              </a:xfrm>
              <a:prstGeom prst="rect">
                <a:avLst/>
              </a:prstGeom>
            </p:spPr>
          </p:pic>
          <p:pic>
            <p:nvPicPr>
              <p:cNvPr id="25" name="图片 24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 flipV="1">
                <a:off x="2198560" y="2149355"/>
                <a:ext cx="1749680" cy="92018"/>
              </a:xfrm>
              <a:prstGeom prst="rect">
                <a:avLst/>
              </a:prstGeom>
            </p:spPr>
          </p:pic>
        </p:grpSp>
        <p:grpSp>
          <p:nvGrpSpPr>
            <p:cNvPr id="10" name="组合 9"/>
            <p:cNvGrpSpPr/>
            <p:nvPr/>
          </p:nvGrpSpPr>
          <p:grpSpPr>
            <a:xfrm>
              <a:off x="917020" y="3705690"/>
              <a:ext cx="1312260" cy="447632"/>
              <a:chOff x="2198560" y="1644530"/>
              <a:chExt cx="1749680" cy="596843"/>
            </a:xfrm>
          </p:grpSpPr>
          <p:pic>
            <p:nvPicPr>
              <p:cNvPr id="22" name="图片 21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198560" y="1644530"/>
                <a:ext cx="1749680" cy="92018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 flipV="1">
                <a:off x="2198560" y="2149355"/>
                <a:ext cx="1749680" cy="92018"/>
              </a:xfrm>
              <a:prstGeom prst="rect">
                <a:avLst/>
              </a:prstGeom>
            </p:spPr>
          </p:pic>
        </p:grpSp>
        <p:grpSp>
          <p:nvGrpSpPr>
            <p:cNvPr id="11" name="组合 10"/>
            <p:cNvGrpSpPr/>
            <p:nvPr/>
          </p:nvGrpSpPr>
          <p:grpSpPr>
            <a:xfrm>
              <a:off x="728543" y="2723018"/>
              <a:ext cx="1689213" cy="640155"/>
              <a:chOff x="1947258" y="3466616"/>
              <a:chExt cx="2252284" cy="853540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1947258" y="3471751"/>
                <a:ext cx="2252284" cy="84307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1947258" y="3466616"/>
                <a:ext cx="2252284" cy="189695"/>
              </a:xfrm>
              <a:prstGeom prst="rect">
                <a:avLst/>
              </a:prstGeom>
              <a:gradFill>
                <a:gsLst>
                  <a:gs pos="65000">
                    <a:schemeClr val="tx1">
                      <a:alpha val="3000"/>
                    </a:schemeClr>
                  </a:gs>
                  <a:gs pos="0">
                    <a:schemeClr val="tx1">
                      <a:alpha val="31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947258" y="4130461"/>
                <a:ext cx="2252284" cy="189695"/>
              </a:xfrm>
              <a:prstGeom prst="rect">
                <a:avLst/>
              </a:prstGeom>
              <a:gradFill>
                <a:gsLst>
                  <a:gs pos="45000">
                    <a:schemeClr val="tx1">
                      <a:alpha val="3000"/>
                    </a:schemeClr>
                  </a:gs>
                  <a:gs pos="100000">
                    <a:schemeClr val="tx1">
                      <a:alpha val="30000"/>
                    </a:schemeClr>
                  </a:gs>
                  <a:gs pos="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1213581" y="2773088"/>
              <a:ext cx="719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chemeClr val="bg1"/>
                  </a:solidFill>
                  <a:effectLst>
                    <a:outerShdw blurRad="101600" dist="50800" dir="2700000" algn="tl" rotWithShape="0">
                      <a:prstClr val="black">
                        <a:alpha val="40000"/>
                      </a:prst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3000" dirty="0">
                <a:solidFill>
                  <a:schemeClr val="bg1"/>
                </a:solidFill>
                <a:effectLst>
                  <a:outerShdw blurRad="101600" dist="508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851978" y="1440321"/>
              <a:ext cx="14423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51978" y="1827803"/>
              <a:ext cx="1387195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此处添加详细文本描述，建议与标题相关并符合整体语言风格，语言描述尽量简洁生动。尽量将每页幻灯片的字数控制在 </a:t>
              </a: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200</a:t>
              </a:r>
              <a:r>
                <a:rPr lang="zh-CN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字以内。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1490989" y="3823295"/>
              <a:ext cx="236219" cy="219199"/>
              <a:chOff x="7903081" y="894379"/>
              <a:chExt cx="675141" cy="626498"/>
            </a:xfrm>
            <a:solidFill>
              <a:srgbClr val="E87071"/>
            </a:solidFill>
          </p:grpSpPr>
          <p:sp>
            <p:nvSpPr>
              <p:cNvPr id="16" name="Freeform 36"/>
              <p:cNvSpPr>
                <a:spLocks noEditPoints="1"/>
              </p:cNvSpPr>
              <p:nvPr/>
            </p:nvSpPr>
            <p:spPr bwMode="auto">
              <a:xfrm>
                <a:off x="7990491" y="894379"/>
                <a:ext cx="321479" cy="213587"/>
              </a:xfrm>
              <a:custGeom>
                <a:avLst/>
                <a:gdLst>
                  <a:gd name="T0" fmla="*/ 133 w 372"/>
                  <a:gd name="T1" fmla="*/ 185 h 247"/>
                  <a:gd name="T2" fmla="*/ 118 w 372"/>
                  <a:gd name="T3" fmla="*/ 152 h 247"/>
                  <a:gd name="T4" fmla="*/ 136 w 372"/>
                  <a:gd name="T5" fmla="*/ 115 h 247"/>
                  <a:gd name="T6" fmla="*/ 180 w 372"/>
                  <a:gd name="T7" fmla="*/ 100 h 247"/>
                  <a:gd name="T8" fmla="*/ 180 w 372"/>
                  <a:gd name="T9" fmla="*/ 84 h 247"/>
                  <a:gd name="T10" fmla="*/ 205 w 372"/>
                  <a:gd name="T11" fmla="*/ 84 h 247"/>
                  <a:gd name="T12" fmla="*/ 205 w 372"/>
                  <a:gd name="T13" fmla="*/ 99 h 247"/>
                  <a:gd name="T14" fmla="*/ 246 w 372"/>
                  <a:gd name="T15" fmla="*/ 114 h 247"/>
                  <a:gd name="T16" fmla="*/ 263 w 372"/>
                  <a:gd name="T17" fmla="*/ 152 h 247"/>
                  <a:gd name="T18" fmla="*/ 221 w 372"/>
                  <a:gd name="T19" fmla="*/ 152 h 247"/>
                  <a:gd name="T20" fmla="*/ 215 w 372"/>
                  <a:gd name="T21" fmla="*/ 136 h 247"/>
                  <a:gd name="T22" fmla="*/ 167 w 372"/>
                  <a:gd name="T23" fmla="*/ 134 h 247"/>
                  <a:gd name="T24" fmla="*/ 167 w 372"/>
                  <a:gd name="T25" fmla="*/ 156 h 247"/>
                  <a:gd name="T26" fmla="*/ 217 w 372"/>
                  <a:gd name="T27" fmla="*/ 171 h 247"/>
                  <a:gd name="T28" fmla="*/ 251 w 372"/>
                  <a:gd name="T29" fmla="*/ 188 h 247"/>
                  <a:gd name="T30" fmla="*/ 266 w 372"/>
                  <a:gd name="T31" fmla="*/ 223 h 247"/>
                  <a:gd name="T32" fmla="*/ 265 w 372"/>
                  <a:gd name="T33" fmla="*/ 234 h 247"/>
                  <a:gd name="T34" fmla="*/ 259 w 372"/>
                  <a:gd name="T35" fmla="*/ 246 h 247"/>
                  <a:gd name="T36" fmla="*/ 222 w 372"/>
                  <a:gd name="T37" fmla="*/ 230 h 247"/>
                  <a:gd name="T38" fmla="*/ 217 w 372"/>
                  <a:gd name="T39" fmla="*/ 217 h 247"/>
                  <a:gd name="T40" fmla="*/ 133 w 372"/>
                  <a:gd name="T41" fmla="*/ 185 h 247"/>
                  <a:gd name="T42" fmla="*/ 191 w 372"/>
                  <a:gd name="T43" fmla="*/ 39 h 247"/>
                  <a:gd name="T44" fmla="*/ 83 w 372"/>
                  <a:gd name="T45" fmla="*/ 83 h 247"/>
                  <a:gd name="T46" fmla="*/ 39 w 372"/>
                  <a:gd name="T47" fmla="*/ 191 h 247"/>
                  <a:gd name="T48" fmla="*/ 44 w 372"/>
                  <a:gd name="T49" fmla="*/ 231 h 247"/>
                  <a:gd name="T50" fmla="*/ 9 w 372"/>
                  <a:gd name="T51" fmla="*/ 247 h 247"/>
                  <a:gd name="T52" fmla="*/ 0 w 372"/>
                  <a:gd name="T53" fmla="*/ 191 h 247"/>
                  <a:gd name="T54" fmla="*/ 56 w 372"/>
                  <a:gd name="T55" fmla="*/ 56 h 247"/>
                  <a:gd name="T56" fmla="*/ 191 w 372"/>
                  <a:gd name="T57" fmla="*/ 0 h 247"/>
                  <a:gd name="T58" fmla="*/ 326 w 372"/>
                  <a:gd name="T59" fmla="*/ 56 h 247"/>
                  <a:gd name="T60" fmla="*/ 372 w 372"/>
                  <a:gd name="T61" fmla="*/ 132 h 247"/>
                  <a:gd name="T62" fmla="*/ 339 w 372"/>
                  <a:gd name="T63" fmla="*/ 152 h 247"/>
                  <a:gd name="T64" fmla="*/ 299 w 372"/>
                  <a:gd name="T65" fmla="*/ 83 h 247"/>
                  <a:gd name="T66" fmla="*/ 191 w 372"/>
                  <a:gd name="T67" fmla="*/ 39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2" h="247">
                    <a:moveTo>
                      <a:pt x="133" y="185"/>
                    </a:moveTo>
                    <a:cubicBezTo>
                      <a:pt x="123" y="177"/>
                      <a:pt x="118" y="166"/>
                      <a:pt x="118" y="152"/>
                    </a:cubicBezTo>
                    <a:cubicBezTo>
                      <a:pt x="118" y="136"/>
                      <a:pt x="124" y="124"/>
                      <a:pt x="136" y="115"/>
                    </a:cubicBezTo>
                    <a:cubicBezTo>
                      <a:pt x="147" y="105"/>
                      <a:pt x="160" y="100"/>
                      <a:pt x="180" y="100"/>
                    </a:cubicBezTo>
                    <a:cubicBezTo>
                      <a:pt x="180" y="84"/>
                      <a:pt x="180" y="84"/>
                      <a:pt x="180" y="84"/>
                    </a:cubicBezTo>
                    <a:cubicBezTo>
                      <a:pt x="205" y="84"/>
                      <a:pt x="205" y="84"/>
                      <a:pt x="205" y="84"/>
                    </a:cubicBezTo>
                    <a:cubicBezTo>
                      <a:pt x="205" y="99"/>
                      <a:pt x="205" y="99"/>
                      <a:pt x="205" y="99"/>
                    </a:cubicBezTo>
                    <a:cubicBezTo>
                      <a:pt x="224" y="100"/>
                      <a:pt x="235" y="104"/>
                      <a:pt x="246" y="114"/>
                    </a:cubicBezTo>
                    <a:cubicBezTo>
                      <a:pt x="257" y="123"/>
                      <a:pt x="262" y="136"/>
                      <a:pt x="263" y="152"/>
                    </a:cubicBezTo>
                    <a:cubicBezTo>
                      <a:pt x="221" y="152"/>
                      <a:pt x="221" y="152"/>
                      <a:pt x="221" y="152"/>
                    </a:cubicBezTo>
                    <a:cubicBezTo>
                      <a:pt x="220" y="145"/>
                      <a:pt x="218" y="140"/>
                      <a:pt x="215" y="136"/>
                    </a:cubicBezTo>
                    <a:cubicBezTo>
                      <a:pt x="208" y="128"/>
                      <a:pt x="176" y="128"/>
                      <a:pt x="167" y="134"/>
                    </a:cubicBezTo>
                    <a:cubicBezTo>
                      <a:pt x="161" y="139"/>
                      <a:pt x="160" y="151"/>
                      <a:pt x="167" y="156"/>
                    </a:cubicBezTo>
                    <a:cubicBezTo>
                      <a:pt x="175" y="162"/>
                      <a:pt x="205" y="167"/>
                      <a:pt x="217" y="171"/>
                    </a:cubicBezTo>
                    <a:cubicBezTo>
                      <a:pt x="232" y="176"/>
                      <a:pt x="244" y="181"/>
                      <a:pt x="251" y="188"/>
                    </a:cubicBezTo>
                    <a:cubicBezTo>
                      <a:pt x="261" y="197"/>
                      <a:pt x="266" y="208"/>
                      <a:pt x="266" y="223"/>
                    </a:cubicBezTo>
                    <a:cubicBezTo>
                      <a:pt x="266" y="227"/>
                      <a:pt x="266" y="231"/>
                      <a:pt x="265" y="234"/>
                    </a:cubicBezTo>
                    <a:cubicBezTo>
                      <a:pt x="263" y="238"/>
                      <a:pt x="261" y="242"/>
                      <a:pt x="259" y="246"/>
                    </a:cubicBezTo>
                    <a:cubicBezTo>
                      <a:pt x="247" y="240"/>
                      <a:pt x="235" y="235"/>
                      <a:pt x="222" y="230"/>
                    </a:cubicBezTo>
                    <a:cubicBezTo>
                      <a:pt x="223" y="225"/>
                      <a:pt x="221" y="220"/>
                      <a:pt x="217" y="217"/>
                    </a:cubicBezTo>
                    <a:cubicBezTo>
                      <a:pt x="200" y="204"/>
                      <a:pt x="158" y="207"/>
                      <a:pt x="133" y="185"/>
                    </a:cubicBezTo>
                    <a:close/>
                    <a:moveTo>
                      <a:pt x="191" y="39"/>
                    </a:moveTo>
                    <a:cubicBezTo>
                      <a:pt x="149" y="39"/>
                      <a:pt x="111" y="56"/>
                      <a:pt x="83" y="83"/>
                    </a:cubicBezTo>
                    <a:cubicBezTo>
                      <a:pt x="56" y="111"/>
                      <a:pt x="39" y="149"/>
                      <a:pt x="39" y="191"/>
                    </a:cubicBezTo>
                    <a:cubicBezTo>
                      <a:pt x="39" y="205"/>
                      <a:pt x="40" y="219"/>
                      <a:pt x="44" y="231"/>
                    </a:cubicBezTo>
                    <a:cubicBezTo>
                      <a:pt x="32" y="236"/>
                      <a:pt x="20" y="241"/>
                      <a:pt x="9" y="247"/>
                    </a:cubicBezTo>
                    <a:cubicBezTo>
                      <a:pt x="3" y="229"/>
                      <a:pt x="0" y="210"/>
                      <a:pt x="0" y="191"/>
                    </a:cubicBezTo>
                    <a:cubicBezTo>
                      <a:pt x="0" y="138"/>
                      <a:pt x="22" y="91"/>
                      <a:pt x="56" y="56"/>
                    </a:cubicBezTo>
                    <a:cubicBezTo>
                      <a:pt x="91" y="22"/>
                      <a:pt x="138" y="0"/>
                      <a:pt x="191" y="0"/>
                    </a:cubicBezTo>
                    <a:cubicBezTo>
                      <a:pt x="244" y="0"/>
                      <a:pt x="291" y="22"/>
                      <a:pt x="326" y="56"/>
                    </a:cubicBezTo>
                    <a:cubicBezTo>
                      <a:pt x="347" y="77"/>
                      <a:pt x="363" y="103"/>
                      <a:pt x="372" y="132"/>
                    </a:cubicBezTo>
                    <a:cubicBezTo>
                      <a:pt x="361" y="138"/>
                      <a:pt x="349" y="145"/>
                      <a:pt x="339" y="152"/>
                    </a:cubicBezTo>
                    <a:cubicBezTo>
                      <a:pt x="332" y="126"/>
                      <a:pt x="318" y="102"/>
                      <a:pt x="299" y="83"/>
                    </a:cubicBezTo>
                    <a:cubicBezTo>
                      <a:pt x="271" y="56"/>
                      <a:pt x="233" y="39"/>
                      <a:pt x="191" y="39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Freeform 37"/>
              <p:cNvSpPr>
                <a:spLocks noEditPoints="1"/>
              </p:cNvSpPr>
              <p:nvPr/>
            </p:nvSpPr>
            <p:spPr bwMode="auto">
              <a:xfrm>
                <a:off x="8242846" y="1021288"/>
                <a:ext cx="335376" cy="351103"/>
              </a:xfrm>
              <a:custGeom>
                <a:avLst/>
                <a:gdLst>
                  <a:gd name="T0" fmla="*/ 41 w 388"/>
                  <a:gd name="T1" fmla="*/ 59 h 406"/>
                  <a:gd name="T2" fmla="*/ 185 w 388"/>
                  <a:gd name="T3" fmla="*/ 0 h 406"/>
                  <a:gd name="T4" fmla="*/ 329 w 388"/>
                  <a:gd name="T5" fmla="*/ 59 h 406"/>
                  <a:gd name="T6" fmla="*/ 388 w 388"/>
                  <a:gd name="T7" fmla="*/ 203 h 406"/>
                  <a:gd name="T8" fmla="*/ 329 w 388"/>
                  <a:gd name="T9" fmla="*/ 347 h 406"/>
                  <a:gd name="T10" fmla="*/ 185 w 388"/>
                  <a:gd name="T11" fmla="*/ 406 h 406"/>
                  <a:gd name="T12" fmla="*/ 111 w 388"/>
                  <a:gd name="T13" fmla="*/ 393 h 406"/>
                  <a:gd name="T14" fmla="*/ 116 w 388"/>
                  <a:gd name="T15" fmla="*/ 342 h 406"/>
                  <a:gd name="T16" fmla="*/ 36 w 388"/>
                  <a:gd name="T17" fmla="*/ 149 h 406"/>
                  <a:gd name="T18" fmla="*/ 0 w 388"/>
                  <a:gd name="T19" fmla="*/ 119 h 406"/>
                  <a:gd name="T20" fmla="*/ 41 w 388"/>
                  <a:gd name="T21" fmla="*/ 59 h 406"/>
                  <a:gd name="T22" fmla="*/ 123 w 388"/>
                  <a:gd name="T23" fmla="*/ 197 h 406"/>
                  <a:gd name="T24" fmla="*/ 107 w 388"/>
                  <a:gd name="T25" fmla="*/ 161 h 406"/>
                  <a:gd name="T26" fmla="*/ 126 w 388"/>
                  <a:gd name="T27" fmla="*/ 121 h 406"/>
                  <a:gd name="T28" fmla="*/ 173 w 388"/>
                  <a:gd name="T29" fmla="*/ 105 h 406"/>
                  <a:gd name="T30" fmla="*/ 173 w 388"/>
                  <a:gd name="T31" fmla="*/ 88 h 406"/>
                  <a:gd name="T32" fmla="*/ 200 w 388"/>
                  <a:gd name="T33" fmla="*/ 88 h 406"/>
                  <a:gd name="T34" fmla="*/ 200 w 388"/>
                  <a:gd name="T35" fmla="*/ 104 h 406"/>
                  <a:gd name="T36" fmla="*/ 244 w 388"/>
                  <a:gd name="T37" fmla="*/ 120 h 406"/>
                  <a:gd name="T38" fmla="*/ 262 w 388"/>
                  <a:gd name="T39" fmla="*/ 161 h 406"/>
                  <a:gd name="T40" fmla="*/ 217 w 388"/>
                  <a:gd name="T41" fmla="*/ 161 h 406"/>
                  <a:gd name="T42" fmla="*/ 211 w 388"/>
                  <a:gd name="T43" fmla="*/ 144 h 406"/>
                  <a:gd name="T44" fmla="*/ 160 w 388"/>
                  <a:gd name="T45" fmla="*/ 142 h 406"/>
                  <a:gd name="T46" fmla="*/ 159 w 388"/>
                  <a:gd name="T47" fmla="*/ 165 h 406"/>
                  <a:gd name="T48" fmla="*/ 213 w 388"/>
                  <a:gd name="T49" fmla="*/ 181 h 406"/>
                  <a:gd name="T50" fmla="*/ 250 w 388"/>
                  <a:gd name="T51" fmla="*/ 200 h 406"/>
                  <a:gd name="T52" fmla="*/ 265 w 388"/>
                  <a:gd name="T53" fmla="*/ 237 h 406"/>
                  <a:gd name="T54" fmla="*/ 248 w 388"/>
                  <a:gd name="T55" fmla="*/ 279 h 406"/>
                  <a:gd name="T56" fmla="*/ 198 w 388"/>
                  <a:gd name="T57" fmla="*/ 296 h 406"/>
                  <a:gd name="T58" fmla="*/ 198 w 388"/>
                  <a:gd name="T59" fmla="*/ 318 h 406"/>
                  <a:gd name="T60" fmla="*/ 172 w 388"/>
                  <a:gd name="T61" fmla="*/ 318 h 406"/>
                  <a:gd name="T62" fmla="*/ 172 w 388"/>
                  <a:gd name="T63" fmla="*/ 296 h 406"/>
                  <a:gd name="T64" fmla="*/ 123 w 388"/>
                  <a:gd name="T65" fmla="*/ 279 h 406"/>
                  <a:gd name="T66" fmla="*/ 105 w 388"/>
                  <a:gd name="T67" fmla="*/ 233 h 406"/>
                  <a:gd name="T68" fmla="*/ 152 w 388"/>
                  <a:gd name="T69" fmla="*/ 233 h 406"/>
                  <a:gd name="T70" fmla="*/ 158 w 388"/>
                  <a:gd name="T71" fmla="*/ 254 h 406"/>
                  <a:gd name="T72" fmla="*/ 212 w 388"/>
                  <a:gd name="T73" fmla="*/ 256 h 406"/>
                  <a:gd name="T74" fmla="*/ 213 w 388"/>
                  <a:gd name="T75" fmla="*/ 231 h 406"/>
                  <a:gd name="T76" fmla="*/ 123 w 388"/>
                  <a:gd name="T77" fmla="*/ 197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88" h="406">
                    <a:moveTo>
                      <a:pt x="41" y="59"/>
                    </a:moveTo>
                    <a:cubicBezTo>
                      <a:pt x="78" y="22"/>
                      <a:pt x="129" y="0"/>
                      <a:pt x="185" y="0"/>
                    </a:cubicBezTo>
                    <a:cubicBezTo>
                      <a:pt x="241" y="0"/>
                      <a:pt x="292" y="22"/>
                      <a:pt x="329" y="59"/>
                    </a:cubicBezTo>
                    <a:cubicBezTo>
                      <a:pt x="366" y="96"/>
                      <a:pt x="388" y="147"/>
                      <a:pt x="388" y="203"/>
                    </a:cubicBezTo>
                    <a:cubicBezTo>
                      <a:pt x="388" y="259"/>
                      <a:pt x="366" y="310"/>
                      <a:pt x="329" y="347"/>
                    </a:cubicBezTo>
                    <a:cubicBezTo>
                      <a:pt x="292" y="384"/>
                      <a:pt x="241" y="406"/>
                      <a:pt x="185" y="406"/>
                    </a:cubicBezTo>
                    <a:cubicBezTo>
                      <a:pt x="159" y="406"/>
                      <a:pt x="134" y="401"/>
                      <a:pt x="111" y="393"/>
                    </a:cubicBezTo>
                    <a:cubicBezTo>
                      <a:pt x="114" y="376"/>
                      <a:pt x="116" y="359"/>
                      <a:pt x="116" y="342"/>
                    </a:cubicBezTo>
                    <a:cubicBezTo>
                      <a:pt x="116" y="270"/>
                      <a:pt x="87" y="200"/>
                      <a:pt x="36" y="149"/>
                    </a:cubicBezTo>
                    <a:cubicBezTo>
                      <a:pt x="25" y="138"/>
                      <a:pt x="13" y="128"/>
                      <a:pt x="0" y="119"/>
                    </a:cubicBezTo>
                    <a:cubicBezTo>
                      <a:pt x="10" y="96"/>
                      <a:pt x="24" y="76"/>
                      <a:pt x="41" y="59"/>
                    </a:cubicBezTo>
                    <a:close/>
                    <a:moveTo>
                      <a:pt x="123" y="197"/>
                    </a:moveTo>
                    <a:cubicBezTo>
                      <a:pt x="112" y="188"/>
                      <a:pt x="107" y="176"/>
                      <a:pt x="107" y="161"/>
                    </a:cubicBezTo>
                    <a:cubicBezTo>
                      <a:pt x="107" y="144"/>
                      <a:pt x="113" y="131"/>
                      <a:pt x="126" y="121"/>
                    </a:cubicBezTo>
                    <a:cubicBezTo>
                      <a:pt x="138" y="111"/>
                      <a:pt x="152" y="105"/>
                      <a:pt x="173" y="105"/>
                    </a:cubicBezTo>
                    <a:cubicBezTo>
                      <a:pt x="173" y="88"/>
                      <a:pt x="173" y="88"/>
                      <a:pt x="173" y="88"/>
                    </a:cubicBezTo>
                    <a:cubicBezTo>
                      <a:pt x="200" y="88"/>
                      <a:pt x="200" y="88"/>
                      <a:pt x="200" y="88"/>
                    </a:cubicBezTo>
                    <a:cubicBezTo>
                      <a:pt x="200" y="104"/>
                      <a:pt x="200" y="104"/>
                      <a:pt x="200" y="104"/>
                    </a:cubicBezTo>
                    <a:cubicBezTo>
                      <a:pt x="220" y="105"/>
                      <a:pt x="233" y="110"/>
                      <a:pt x="244" y="120"/>
                    </a:cubicBezTo>
                    <a:cubicBezTo>
                      <a:pt x="255" y="130"/>
                      <a:pt x="261" y="143"/>
                      <a:pt x="262" y="161"/>
                    </a:cubicBezTo>
                    <a:cubicBezTo>
                      <a:pt x="217" y="161"/>
                      <a:pt x="217" y="161"/>
                      <a:pt x="217" y="161"/>
                    </a:cubicBezTo>
                    <a:cubicBezTo>
                      <a:pt x="216" y="154"/>
                      <a:pt x="214" y="148"/>
                      <a:pt x="211" y="144"/>
                    </a:cubicBezTo>
                    <a:cubicBezTo>
                      <a:pt x="203" y="135"/>
                      <a:pt x="168" y="135"/>
                      <a:pt x="160" y="142"/>
                    </a:cubicBezTo>
                    <a:cubicBezTo>
                      <a:pt x="152" y="147"/>
                      <a:pt x="152" y="160"/>
                      <a:pt x="159" y="165"/>
                    </a:cubicBezTo>
                    <a:cubicBezTo>
                      <a:pt x="168" y="172"/>
                      <a:pt x="200" y="177"/>
                      <a:pt x="213" y="181"/>
                    </a:cubicBezTo>
                    <a:cubicBezTo>
                      <a:pt x="229" y="186"/>
                      <a:pt x="242" y="193"/>
                      <a:pt x="250" y="200"/>
                    </a:cubicBezTo>
                    <a:cubicBezTo>
                      <a:pt x="260" y="209"/>
                      <a:pt x="265" y="221"/>
                      <a:pt x="265" y="237"/>
                    </a:cubicBezTo>
                    <a:cubicBezTo>
                      <a:pt x="265" y="256"/>
                      <a:pt x="260" y="270"/>
                      <a:pt x="248" y="279"/>
                    </a:cubicBezTo>
                    <a:cubicBezTo>
                      <a:pt x="236" y="289"/>
                      <a:pt x="222" y="295"/>
                      <a:pt x="198" y="296"/>
                    </a:cubicBezTo>
                    <a:cubicBezTo>
                      <a:pt x="198" y="318"/>
                      <a:pt x="198" y="318"/>
                      <a:pt x="198" y="318"/>
                    </a:cubicBezTo>
                    <a:cubicBezTo>
                      <a:pt x="172" y="318"/>
                      <a:pt x="172" y="318"/>
                      <a:pt x="172" y="318"/>
                    </a:cubicBezTo>
                    <a:cubicBezTo>
                      <a:pt x="172" y="296"/>
                      <a:pt x="172" y="296"/>
                      <a:pt x="172" y="296"/>
                    </a:cubicBezTo>
                    <a:cubicBezTo>
                      <a:pt x="150" y="295"/>
                      <a:pt x="136" y="290"/>
                      <a:pt x="123" y="279"/>
                    </a:cubicBezTo>
                    <a:cubicBezTo>
                      <a:pt x="111" y="268"/>
                      <a:pt x="105" y="252"/>
                      <a:pt x="105" y="233"/>
                    </a:cubicBezTo>
                    <a:cubicBezTo>
                      <a:pt x="152" y="233"/>
                      <a:pt x="152" y="233"/>
                      <a:pt x="152" y="233"/>
                    </a:cubicBezTo>
                    <a:cubicBezTo>
                      <a:pt x="153" y="243"/>
                      <a:pt x="155" y="250"/>
                      <a:pt x="158" y="254"/>
                    </a:cubicBezTo>
                    <a:cubicBezTo>
                      <a:pt x="167" y="265"/>
                      <a:pt x="203" y="263"/>
                      <a:pt x="212" y="256"/>
                    </a:cubicBezTo>
                    <a:cubicBezTo>
                      <a:pt x="220" y="251"/>
                      <a:pt x="221" y="237"/>
                      <a:pt x="213" y="231"/>
                    </a:cubicBezTo>
                    <a:cubicBezTo>
                      <a:pt x="195" y="216"/>
                      <a:pt x="150" y="220"/>
                      <a:pt x="123" y="197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Freeform 38"/>
              <p:cNvSpPr>
                <a:spLocks noEditPoints="1"/>
              </p:cNvSpPr>
              <p:nvPr/>
            </p:nvSpPr>
            <p:spPr bwMode="auto">
              <a:xfrm>
                <a:off x="7903081" y="1114915"/>
                <a:ext cx="406328" cy="405962"/>
              </a:xfrm>
              <a:custGeom>
                <a:avLst/>
                <a:gdLst>
                  <a:gd name="T0" fmla="*/ 235 w 470"/>
                  <a:gd name="T1" fmla="*/ 57 h 470"/>
                  <a:gd name="T2" fmla="*/ 109 w 470"/>
                  <a:gd name="T3" fmla="*/ 109 h 470"/>
                  <a:gd name="T4" fmla="*/ 57 w 470"/>
                  <a:gd name="T5" fmla="*/ 235 h 470"/>
                  <a:gd name="T6" fmla="*/ 109 w 470"/>
                  <a:gd name="T7" fmla="*/ 361 h 470"/>
                  <a:gd name="T8" fmla="*/ 235 w 470"/>
                  <a:gd name="T9" fmla="*/ 413 h 470"/>
                  <a:gd name="T10" fmla="*/ 361 w 470"/>
                  <a:gd name="T11" fmla="*/ 361 h 470"/>
                  <a:gd name="T12" fmla="*/ 413 w 470"/>
                  <a:gd name="T13" fmla="*/ 235 h 470"/>
                  <a:gd name="T14" fmla="*/ 361 w 470"/>
                  <a:gd name="T15" fmla="*/ 109 h 470"/>
                  <a:gd name="T16" fmla="*/ 235 w 470"/>
                  <a:gd name="T17" fmla="*/ 57 h 470"/>
                  <a:gd name="T18" fmla="*/ 170 w 470"/>
                  <a:gd name="T19" fmla="*/ 228 h 470"/>
                  <a:gd name="T20" fmla="*/ 154 w 470"/>
                  <a:gd name="T21" fmla="*/ 191 h 470"/>
                  <a:gd name="T22" fmla="*/ 173 w 470"/>
                  <a:gd name="T23" fmla="*/ 149 h 470"/>
                  <a:gd name="T24" fmla="*/ 222 w 470"/>
                  <a:gd name="T25" fmla="*/ 132 h 470"/>
                  <a:gd name="T26" fmla="*/ 222 w 470"/>
                  <a:gd name="T27" fmla="*/ 114 h 470"/>
                  <a:gd name="T28" fmla="*/ 251 w 470"/>
                  <a:gd name="T29" fmla="*/ 114 h 470"/>
                  <a:gd name="T30" fmla="*/ 251 w 470"/>
                  <a:gd name="T31" fmla="*/ 132 h 470"/>
                  <a:gd name="T32" fmla="*/ 296 w 470"/>
                  <a:gd name="T33" fmla="*/ 148 h 470"/>
                  <a:gd name="T34" fmla="*/ 314 w 470"/>
                  <a:gd name="T35" fmla="*/ 190 h 470"/>
                  <a:gd name="T36" fmla="*/ 267 w 470"/>
                  <a:gd name="T37" fmla="*/ 190 h 470"/>
                  <a:gd name="T38" fmla="*/ 262 w 470"/>
                  <a:gd name="T39" fmla="*/ 173 h 470"/>
                  <a:gd name="T40" fmla="*/ 208 w 470"/>
                  <a:gd name="T41" fmla="*/ 171 h 470"/>
                  <a:gd name="T42" fmla="*/ 208 w 470"/>
                  <a:gd name="T43" fmla="*/ 196 h 470"/>
                  <a:gd name="T44" fmla="*/ 264 w 470"/>
                  <a:gd name="T45" fmla="*/ 212 h 470"/>
                  <a:gd name="T46" fmla="*/ 302 w 470"/>
                  <a:gd name="T47" fmla="*/ 231 h 470"/>
                  <a:gd name="T48" fmla="*/ 318 w 470"/>
                  <a:gd name="T49" fmla="*/ 271 h 470"/>
                  <a:gd name="T50" fmla="*/ 300 w 470"/>
                  <a:gd name="T51" fmla="*/ 314 h 470"/>
                  <a:gd name="T52" fmla="*/ 248 w 470"/>
                  <a:gd name="T53" fmla="*/ 333 h 470"/>
                  <a:gd name="T54" fmla="*/ 248 w 470"/>
                  <a:gd name="T55" fmla="*/ 355 h 470"/>
                  <a:gd name="T56" fmla="*/ 219 w 470"/>
                  <a:gd name="T57" fmla="*/ 355 h 470"/>
                  <a:gd name="T58" fmla="*/ 219 w 470"/>
                  <a:gd name="T59" fmla="*/ 333 h 470"/>
                  <a:gd name="T60" fmla="*/ 171 w 470"/>
                  <a:gd name="T61" fmla="*/ 313 h 470"/>
                  <a:gd name="T62" fmla="*/ 151 w 470"/>
                  <a:gd name="T63" fmla="*/ 266 h 470"/>
                  <a:gd name="T64" fmla="*/ 201 w 470"/>
                  <a:gd name="T65" fmla="*/ 266 h 470"/>
                  <a:gd name="T66" fmla="*/ 207 w 470"/>
                  <a:gd name="T67" fmla="*/ 288 h 470"/>
                  <a:gd name="T68" fmla="*/ 263 w 470"/>
                  <a:gd name="T69" fmla="*/ 290 h 470"/>
                  <a:gd name="T70" fmla="*/ 264 w 470"/>
                  <a:gd name="T71" fmla="*/ 264 h 470"/>
                  <a:gd name="T72" fmla="*/ 170 w 470"/>
                  <a:gd name="T73" fmla="*/ 228 h 470"/>
                  <a:gd name="T74" fmla="*/ 69 w 470"/>
                  <a:gd name="T75" fmla="*/ 69 h 470"/>
                  <a:gd name="T76" fmla="*/ 235 w 470"/>
                  <a:gd name="T77" fmla="*/ 0 h 470"/>
                  <a:gd name="T78" fmla="*/ 401 w 470"/>
                  <a:gd name="T79" fmla="*/ 69 h 470"/>
                  <a:gd name="T80" fmla="*/ 470 w 470"/>
                  <a:gd name="T81" fmla="*/ 235 h 470"/>
                  <a:gd name="T82" fmla="*/ 401 w 470"/>
                  <a:gd name="T83" fmla="*/ 401 h 470"/>
                  <a:gd name="T84" fmla="*/ 235 w 470"/>
                  <a:gd name="T85" fmla="*/ 470 h 470"/>
                  <a:gd name="T86" fmla="*/ 69 w 470"/>
                  <a:gd name="T87" fmla="*/ 401 h 470"/>
                  <a:gd name="T88" fmla="*/ 0 w 470"/>
                  <a:gd name="T89" fmla="*/ 235 h 470"/>
                  <a:gd name="T90" fmla="*/ 69 w 470"/>
                  <a:gd name="T91" fmla="*/ 69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70" h="470">
                    <a:moveTo>
                      <a:pt x="235" y="57"/>
                    </a:moveTo>
                    <a:cubicBezTo>
                      <a:pt x="186" y="57"/>
                      <a:pt x="141" y="77"/>
                      <a:pt x="109" y="109"/>
                    </a:cubicBezTo>
                    <a:cubicBezTo>
                      <a:pt x="77" y="141"/>
                      <a:pt x="57" y="186"/>
                      <a:pt x="57" y="235"/>
                    </a:cubicBezTo>
                    <a:cubicBezTo>
                      <a:pt x="57" y="284"/>
                      <a:pt x="77" y="328"/>
                      <a:pt x="109" y="361"/>
                    </a:cubicBezTo>
                    <a:cubicBezTo>
                      <a:pt x="141" y="393"/>
                      <a:pt x="186" y="413"/>
                      <a:pt x="235" y="413"/>
                    </a:cubicBezTo>
                    <a:cubicBezTo>
                      <a:pt x="284" y="413"/>
                      <a:pt x="328" y="393"/>
                      <a:pt x="361" y="361"/>
                    </a:cubicBezTo>
                    <a:cubicBezTo>
                      <a:pt x="393" y="328"/>
                      <a:pt x="413" y="284"/>
                      <a:pt x="413" y="235"/>
                    </a:cubicBezTo>
                    <a:cubicBezTo>
                      <a:pt x="413" y="186"/>
                      <a:pt x="393" y="141"/>
                      <a:pt x="361" y="109"/>
                    </a:cubicBezTo>
                    <a:cubicBezTo>
                      <a:pt x="328" y="77"/>
                      <a:pt x="284" y="57"/>
                      <a:pt x="235" y="57"/>
                    </a:cubicBezTo>
                    <a:close/>
                    <a:moveTo>
                      <a:pt x="170" y="228"/>
                    </a:moveTo>
                    <a:cubicBezTo>
                      <a:pt x="159" y="219"/>
                      <a:pt x="154" y="207"/>
                      <a:pt x="154" y="191"/>
                    </a:cubicBezTo>
                    <a:cubicBezTo>
                      <a:pt x="154" y="174"/>
                      <a:pt x="160" y="160"/>
                      <a:pt x="173" y="149"/>
                    </a:cubicBezTo>
                    <a:cubicBezTo>
                      <a:pt x="186" y="139"/>
                      <a:pt x="200" y="133"/>
                      <a:pt x="222" y="132"/>
                    </a:cubicBezTo>
                    <a:cubicBezTo>
                      <a:pt x="222" y="114"/>
                      <a:pt x="222" y="114"/>
                      <a:pt x="222" y="114"/>
                    </a:cubicBezTo>
                    <a:cubicBezTo>
                      <a:pt x="251" y="114"/>
                      <a:pt x="251" y="114"/>
                      <a:pt x="251" y="114"/>
                    </a:cubicBezTo>
                    <a:cubicBezTo>
                      <a:pt x="251" y="132"/>
                      <a:pt x="251" y="132"/>
                      <a:pt x="251" y="132"/>
                    </a:cubicBezTo>
                    <a:cubicBezTo>
                      <a:pt x="272" y="133"/>
                      <a:pt x="284" y="138"/>
                      <a:pt x="296" y="148"/>
                    </a:cubicBezTo>
                    <a:cubicBezTo>
                      <a:pt x="308" y="158"/>
                      <a:pt x="313" y="172"/>
                      <a:pt x="314" y="190"/>
                    </a:cubicBezTo>
                    <a:cubicBezTo>
                      <a:pt x="267" y="190"/>
                      <a:pt x="267" y="190"/>
                      <a:pt x="267" y="190"/>
                    </a:cubicBezTo>
                    <a:cubicBezTo>
                      <a:pt x="266" y="182"/>
                      <a:pt x="265" y="177"/>
                      <a:pt x="262" y="173"/>
                    </a:cubicBezTo>
                    <a:cubicBezTo>
                      <a:pt x="254" y="164"/>
                      <a:pt x="218" y="164"/>
                      <a:pt x="208" y="171"/>
                    </a:cubicBezTo>
                    <a:cubicBezTo>
                      <a:pt x="201" y="177"/>
                      <a:pt x="200" y="190"/>
                      <a:pt x="208" y="196"/>
                    </a:cubicBezTo>
                    <a:cubicBezTo>
                      <a:pt x="217" y="203"/>
                      <a:pt x="250" y="208"/>
                      <a:pt x="264" y="212"/>
                    </a:cubicBezTo>
                    <a:cubicBezTo>
                      <a:pt x="281" y="218"/>
                      <a:pt x="294" y="224"/>
                      <a:pt x="302" y="231"/>
                    </a:cubicBezTo>
                    <a:cubicBezTo>
                      <a:pt x="313" y="241"/>
                      <a:pt x="318" y="254"/>
                      <a:pt x="318" y="271"/>
                    </a:cubicBezTo>
                    <a:cubicBezTo>
                      <a:pt x="319" y="290"/>
                      <a:pt x="312" y="304"/>
                      <a:pt x="300" y="314"/>
                    </a:cubicBezTo>
                    <a:cubicBezTo>
                      <a:pt x="288" y="325"/>
                      <a:pt x="272" y="332"/>
                      <a:pt x="248" y="333"/>
                    </a:cubicBezTo>
                    <a:cubicBezTo>
                      <a:pt x="248" y="355"/>
                      <a:pt x="248" y="355"/>
                      <a:pt x="248" y="355"/>
                    </a:cubicBezTo>
                    <a:cubicBezTo>
                      <a:pt x="219" y="355"/>
                      <a:pt x="219" y="355"/>
                      <a:pt x="219" y="355"/>
                    </a:cubicBezTo>
                    <a:cubicBezTo>
                      <a:pt x="219" y="333"/>
                      <a:pt x="219" y="333"/>
                      <a:pt x="219" y="333"/>
                    </a:cubicBezTo>
                    <a:cubicBezTo>
                      <a:pt x="196" y="333"/>
                      <a:pt x="183" y="325"/>
                      <a:pt x="171" y="313"/>
                    </a:cubicBezTo>
                    <a:cubicBezTo>
                      <a:pt x="158" y="302"/>
                      <a:pt x="151" y="286"/>
                      <a:pt x="151" y="266"/>
                    </a:cubicBezTo>
                    <a:cubicBezTo>
                      <a:pt x="201" y="266"/>
                      <a:pt x="201" y="266"/>
                      <a:pt x="201" y="266"/>
                    </a:cubicBezTo>
                    <a:cubicBezTo>
                      <a:pt x="202" y="276"/>
                      <a:pt x="204" y="283"/>
                      <a:pt x="207" y="288"/>
                    </a:cubicBezTo>
                    <a:cubicBezTo>
                      <a:pt x="216" y="299"/>
                      <a:pt x="254" y="297"/>
                      <a:pt x="263" y="290"/>
                    </a:cubicBezTo>
                    <a:cubicBezTo>
                      <a:pt x="272" y="284"/>
                      <a:pt x="272" y="271"/>
                      <a:pt x="264" y="264"/>
                    </a:cubicBezTo>
                    <a:cubicBezTo>
                      <a:pt x="245" y="249"/>
                      <a:pt x="198" y="252"/>
                      <a:pt x="170" y="228"/>
                    </a:cubicBezTo>
                    <a:close/>
                    <a:moveTo>
                      <a:pt x="69" y="69"/>
                    </a:moveTo>
                    <a:cubicBezTo>
                      <a:pt x="111" y="26"/>
                      <a:pt x="170" y="0"/>
                      <a:pt x="235" y="0"/>
                    </a:cubicBezTo>
                    <a:cubicBezTo>
                      <a:pt x="300" y="0"/>
                      <a:pt x="359" y="26"/>
                      <a:pt x="401" y="69"/>
                    </a:cubicBezTo>
                    <a:cubicBezTo>
                      <a:pt x="444" y="111"/>
                      <a:pt x="470" y="170"/>
                      <a:pt x="470" y="235"/>
                    </a:cubicBezTo>
                    <a:cubicBezTo>
                      <a:pt x="470" y="300"/>
                      <a:pt x="444" y="359"/>
                      <a:pt x="401" y="401"/>
                    </a:cubicBezTo>
                    <a:cubicBezTo>
                      <a:pt x="359" y="444"/>
                      <a:pt x="300" y="470"/>
                      <a:pt x="235" y="470"/>
                    </a:cubicBezTo>
                    <a:cubicBezTo>
                      <a:pt x="170" y="470"/>
                      <a:pt x="111" y="444"/>
                      <a:pt x="69" y="401"/>
                    </a:cubicBezTo>
                    <a:cubicBezTo>
                      <a:pt x="26" y="359"/>
                      <a:pt x="0" y="300"/>
                      <a:pt x="0" y="235"/>
                    </a:cubicBezTo>
                    <a:cubicBezTo>
                      <a:pt x="0" y="170"/>
                      <a:pt x="26" y="111"/>
                      <a:pt x="69" y="69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>
            <a:off x="2715458" y="1164651"/>
            <a:ext cx="1689213" cy="3280529"/>
            <a:chOff x="2776418" y="1140267"/>
            <a:chExt cx="1689213" cy="3280529"/>
          </a:xfrm>
        </p:grpSpPr>
        <p:sp>
          <p:nvSpPr>
            <p:cNvPr id="27" name="圆角矩形 26"/>
            <p:cNvSpPr/>
            <p:nvPr/>
          </p:nvSpPr>
          <p:spPr>
            <a:xfrm>
              <a:off x="2776418" y="1140267"/>
              <a:ext cx="1689213" cy="3280529"/>
            </a:xfrm>
            <a:prstGeom prst="roundRect">
              <a:avLst>
                <a:gd name="adj" fmla="val 10535"/>
              </a:avLst>
            </a:prstGeom>
            <a:solidFill>
              <a:srgbClr val="F7F7F7"/>
            </a:soli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778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2776418" y="2723018"/>
              <a:ext cx="1689213" cy="640155"/>
              <a:chOff x="1947258" y="3466616"/>
              <a:chExt cx="2252284" cy="853540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1947258" y="3471751"/>
                <a:ext cx="2252284" cy="843078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1947258" y="3466616"/>
                <a:ext cx="2252284" cy="189695"/>
              </a:xfrm>
              <a:prstGeom prst="rect">
                <a:avLst/>
              </a:prstGeom>
              <a:gradFill>
                <a:gsLst>
                  <a:gs pos="65000">
                    <a:schemeClr val="tx1">
                      <a:alpha val="3000"/>
                    </a:schemeClr>
                  </a:gs>
                  <a:gs pos="0">
                    <a:schemeClr val="tx1">
                      <a:alpha val="31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1947258" y="4130461"/>
                <a:ext cx="2252284" cy="189695"/>
              </a:xfrm>
              <a:prstGeom prst="rect">
                <a:avLst/>
              </a:prstGeom>
              <a:gradFill>
                <a:gsLst>
                  <a:gs pos="45000">
                    <a:schemeClr val="tx1">
                      <a:alpha val="3000"/>
                    </a:schemeClr>
                  </a:gs>
                  <a:gs pos="100000">
                    <a:schemeClr val="tx1">
                      <a:alpha val="30000"/>
                    </a:schemeClr>
                  </a:gs>
                  <a:gs pos="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2975706" y="1356454"/>
              <a:ext cx="1312260" cy="447632"/>
              <a:chOff x="2198560" y="1644530"/>
              <a:chExt cx="1749680" cy="596843"/>
            </a:xfrm>
          </p:grpSpPr>
          <p:pic>
            <p:nvPicPr>
              <p:cNvPr id="39" name="图片 38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198560" y="1644530"/>
                <a:ext cx="1749680" cy="92018"/>
              </a:xfrm>
              <a:prstGeom prst="rect">
                <a:avLst/>
              </a:prstGeom>
            </p:spPr>
          </p:pic>
          <p:pic>
            <p:nvPicPr>
              <p:cNvPr id="40" name="图片 39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 flipV="1">
                <a:off x="2198560" y="2149355"/>
                <a:ext cx="1749680" cy="92018"/>
              </a:xfrm>
              <a:prstGeom prst="rect">
                <a:avLst/>
              </a:prstGeom>
            </p:spPr>
          </p:pic>
        </p:grpSp>
        <p:grpSp>
          <p:nvGrpSpPr>
            <p:cNvPr id="30" name="组合 29"/>
            <p:cNvGrpSpPr/>
            <p:nvPr/>
          </p:nvGrpSpPr>
          <p:grpSpPr>
            <a:xfrm>
              <a:off x="2975706" y="3705690"/>
              <a:ext cx="1312260" cy="447632"/>
              <a:chOff x="2198560" y="1644530"/>
              <a:chExt cx="1749680" cy="596843"/>
            </a:xfrm>
          </p:grpSpPr>
          <p:pic>
            <p:nvPicPr>
              <p:cNvPr id="37" name="图片 36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198560" y="1644530"/>
                <a:ext cx="1749680" cy="92018"/>
              </a:xfrm>
              <a:prstGeom prst="rect">
                <a:avLst/>
              </a:prstGeom>
            </p:spPr>
          </p:pic>
          <p:pic>
            <p:nvPicPr>
              <p:cNvPr id="38" name="图片 37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 flipV="1">
                <a:off x="2198560" y="2149355"/>
                <a:ext cx="1749680" cy="92018"/>
              </a:xfrm>
              <a:prstGeom prst="rect">
                <a:avLst/>
              </a:prstGeom>
            </p:spPr>
          </p:pic>
        </p:grpSp>
        <p:sp>
          <p:nvSpPr>
            <p:cNvPr id="31" name="文本框 30"/>
            <p:cNvSpPr txBox="1"/>
            <p:nvPr/>
          </p:nvSpPr>
          <p:spPr>
            <a:xfrm>
              <a:off x="3261456" y="2773088"/>
              <a:ext cx="719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chemeClr val="bg1"/>
                  </a:solidFill>
                  <a:effectLst>
                    <a:outerShdw blurRad="101600" dist="50800" dir="2700000" algn="tl" rotWithShape="0">
                      <a:prstClr val="black">
                        <a:alpha val="40000"/>
                      </a:prst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3000" dirty="0">
                <a:solidFill>
                  <a:schemeClr val="bg1"/>
                </a:solidFill>
                <a:effectLst>
                  <a:outerShdw blurRad="101600" dist="508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909477" y="1440321"/>
              <a:ext cx="14423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2928547" y="1837266"/>
              <a:ext cx="1368978" cy="558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7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亮亮图文旗舰店</a:t>
              </a:r>
              <a:r>
                <a:rPr lang="en-US" altLang="zh-CN" sz="7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https://liangliangtuwen.tmall.com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3564434" y="3811701"/>
              <a:ext cx="191493" cy="233411"/>
              <a:chOff x="3683997" y="856343"/>
              <a:chExt cx="576394" cy="702571"/>
            </a:xfrm>
            <a:solidFill>
              <a:srgbClr val="01ACBE"/>
            </a:solidFill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3683997" y="856343"/>
                <a:ext cx="576394" cy="702571"/>
              </a:xfrm>
              <a:custGeom>
                <a:avLst/>
                <a:gdLst>
                  <a:gd name="T0" fmla="*/ 16 w 667"/>
                  <a:gd name="T1" fmla="*/ 176 h 813"/>
                  <a:gd name="T2" fmla="*/ 175 w 667"/>
                  <a:gd name="T3" fmla="*/ 16 h 813"/>
                  <a:gd name="T4" fmla="*/ 214 w 667"/>
                  <a:gd name="T5" fmla="*/ 0 h 813"/>
                  <a:gd name="T6" fmla="*/ 613 w 667"/>
                  <a:gd name="T7" fmla="*/ 0 h 813"/>
                  <a:gd name="T8" fmla="*/ 667 w 667"/>
                  <a:gd name="T9" fmla="*/ 54 h 813"/>
                  <a:gd name="T10" fmla="*/ 667 w 667"/>
                  <a:gd name="T11" fmla="*/ 759 h 813"/>
                  <a:gd name="T12" fmla="*/ 613 w 667"/>
                  <a:gd name="T13" fmla="*/ 813 h 813"/>
                  <a:gd name="T14" fmla="*/ 54 w 667"/>
                  <a:gd name="T15" fmla="*/ 813 h 813"/>
                  <a:gd name="T16" fmla="*/ 0 w 667"/>
                  <a:gd name="T17" fmla="*/ 759 h 813"/>
                  <a:gd name="T18" fmla="*/ 0 w 667"/>
                  <a:gd name="T19" fmla="*/ 214 h 813"/>
                  <a:gd name="T20" fmla="*/ 16 w 667"/>
                  <a:gd name="T21" fmla="*/ 176 h 813"/>
                  <a:gd name="T22" fmla="*/ 194 w 667"/>
                  <a:gd name="T23" fmla="*/ 229 h 813"/>
                  <a:gd name="T24" fmla="*/ 57 w 667"/>
                  <a:gd name="T25" fmla="*/ 229 h 813"/>
                  <a:gd name="T26" fmla="*/ 57 w 667"/>
                  <a:gd name="T27" fmla="*/ 756 h 813"/>
                  <a:gd name="T28" fmla="*/ 610 w 667"/>
                  <a:gd name="T29" fmla="*/ 756 h 813"/>
                  <a:gd name="T30" fmla="*/ 610 w 667"/>
                  <a:gd name="T31" fmla="*/ 57 h 813"/>
                  <a:gd name="T32" fmla="*/ 238 w 667"/>
                  <a:gd name="T33" fmla="*/ 57 h 813"/>
                  <a:gd name="T34" fmla="*/ 238 w 667"/>
                  <a:gd name="T35" fmla="*/ 185 h 813"/>
                  <a:gd name="T36" fmla="*/ 194 w 667"/>
                  <a:gd name="T37" fmla="*/ 229 h 813"/>
                  <a:gd name="T38" fmla="*/ 82 w 667"/>
                  <a:gd name="T39" fmla="*/ 191 h 813"/>
                  <a:gd name="T40" fmla="*/ 194 w 667"/>
                  <a:gd name="T41" fmla="*/ 191 h 813"/>
                  <a:gd name="T42" fmla="*/ 200 w 667"/>
                  <a:gd name="T43" fmla="*/ 185 h 813"/>
                  <a:gd name="T44" fmla="*/ 200 w 667"/>
                  <a:gd name="T45" fmla="*/ 72 h 813"/>
                  <a:gd name="T46" fmla="*/ 82 w 667"/>
                  <a:gd name="T47" fmla="*/ 191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67" h="813">
                    <a:moveTo>
                      <a:pt x="16" y="176"/>
                    </a:moveTo>
                    <a:cubicBezTo>
                      <a:pt x="175" y="16"/>
                      <a:pt x="175" y="16"/>
                      <a:pt x="175" y="16"/>
                    </a:cubicBezTo>
                    <a:cubicBezTo>
                      <a:pt x="186" y="6"/>
                      <a:pt x="199" y="0"/>
                      <a:pt x="214" y="0"/>
                    </a:cubicBezTo>
                    <a:cubicBezTo>
                      <a:pt x="613" y="0"/>
                      <a:pt x="613" y="0"/>
                      <a:pt x="613" y="0"/>
                    </a:cubicBezTo>
                    <a:cubicBezTo>
                      <a:pt x="643" y="0"/>
                      <a:pt x="667" y="24"/>
                      <a:pt x="667" y="54"/>
                    </a:cubicBezTo>
                    <a:cubicBezTo>
                      <a:pt x="667" y="759"/>
                      <a:pt x="667" y="759"/>
                      <a:pt x="667" y="759"/>
                    </a:cubicBezTo>
                    <a:cubicBezTo>
                      <a:pt x="667" y="789"/>
                      <a:pt x="643" y="813"/>
                      <a:pt x="613" y="813"/>
                    </a:cubicBezTo>
                    <a:cubicBezTo>
                      <a:pt x="54" y="813"/>
                      <a:pt x="54" y="813"/>
                      <a:pt x="54" y="813"/>
                    </a:cubicBezTo>
                    <a:cubicBezTo>
                      <a:pt x="24" y="813"/>
                      <a:pt x="0" y="789"/>
                      <a:pt x="0" y="759"/>
                    </a:cubicBezTo>
                    <a:cubicBezTo>
                      <a:pt x="0" y="214"/>
                      <a:pt x="0" y="214"/>
                      <a:pt x="0" y="214"/>
                    </a:cubicBezTo>
                    <a:cubicBezTo>
                      <a:pt x="0" y="200"/>
                      <a:pt x="5" y="186"/>
                      <a:pt x="16" y="176"/>
                    </a:cubicBezTo>
                    <a:close/>
                    <a:moveTo>
                      <a:pt x="194" y="229"/>
                    </a:moveTo>
                    <a:cubicBezTo>
                      <a:pt x="57" y="229"/>
                      <a:pt x="57" y="229"/>
                      <a:pt x="57" y="229"/>
                    </a:cubicBezTo>
                    <a:cubicBezTo>
                      <a:pt x="57" y="756"/>
                      <a:pt x="57" y="756"/>
                      <a:pt x="57" y="756"/>
                    </a:cubicBezTo>
                    <a:cubicBezTo>
                      <a:pt x="610" y="756"/>
                      <a:pt x="610" y="756"/>
                      <a:pt x="610" y="756"/>
                    </a:cubicBezTo>
                    <a:cubicBezTo>
                      <a:pt x="610" y="57"/>
                      <a:pt x="610" y="57"/>
                      <a:pt x="610" y="57"/>
                    </a:cubicBezTo>
                    <a:cubicBezTo>
                      <a:pt x="238" y="57"/>
                      <a:pt x="238" y="57"/>
                      <a:pt x="238" y="57"/>
                    </a:cubicBezTo>
                    <a:cubicBezTo>
                      <a:pt x="238" y="185"/>
                      <a:pt x="238" y="185"/>
                      <a:pt x="238" y="185"/>
                    </a:cubicBezTo>
                    <a:cubicBezTo>
                      <a:pt x="238" y="210"/>
                      <a:pt x="218" y="229"/>
                      <a:pt x="194" y="229"/>
                    </a:cubicBezTo>
                    <a:close/>
                    <a:moveTo>
                      <a:pt x="82" y="191"/>
                    </a:moveTo>
                    <a:cubicBezTo>
                      <a:pt x="194" y="191"/>
                      <a:pt x="194" y="191"/>
                      <a:pt x="194" y="191"/>
                    </a:cubicBezTo>
                    <a:cubicBezTo>
                      <a:pt x="197" y="191"/>
                      <a:pt x="200" y="188"/>
                      <a:pt x="200" y="185"/>
                    </a:cubicBezTo>
                    <a:cubicBezTo>
                      <a:pt x="200" y="72"/>
                      <a:pt x="200" y="72"/>
                      <a:pt x="200" y="72"/>
                    </a:cubicBezTo>
                    <a:cubicBezTo>
                      <a:pt x="82" y="191"/>
                      <a:pt x="82" y="191"/>
                      <a:pt x="82" y="191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3765921" y="1015436"/>
                <a:ext cx="412546" cy="433758"/>
              </a:xfrm>
              <a:custGeom>
                <a:avLst/>
                <a:gdLst>
                  <a:gd name="T0" fmla="*/ 170 w 477"/>
                  <a:gd name="T1" fmla="*/ 429 h 502"/>
                  <a:gd name="T2" fmla="*/ 86 w 477"/>
                  <a:gd name="T3" fmla="*/ 502 h 502"/>
                  <a:gd name="T4" fmla="*/ 0 w 477"/>
                  <a:gd name="T5" fmla="*/ 416 h 502"/>
                  <a:gd name="T6" fmla="*/ 72 w 477"/>
                  <a:gd name="T7" fmla="*/ 330 h 502"/>
                  <a:gd name="T8" fmla="*/ 63 w 477"/>
                  <a:gd name="T9" fmla="*/ 258 h 502"/>
                  <a:gd name="T10" fmla="*/ 144 w 477"/>
                  <a:gd name="T11" fmla="*/ 143 h 502"/>
                  <a:gd name="T12" fmla="*/ 254 w 477"/>
                  <a:gd name="T13" fmla="*/ 20 h 502"/>
                  <a:gd name="T14" fmla="*/ 458 w 477"/>
                  <a:gd name="T15" fmla="*/ 0 h 502"/>
                  <a:gd name="T16" fmla="*/ 477 w 477"/>
                  <a:gd name="T17" fmla="*/ 153 h 502"/>
                  <a:gd name="T18" fmla="*/ 398 w 477"/>
                  <a:gd name="T19" fmla="*/ 172 h 502"/>
                  <a:gd name="T20" fmla="*/ 438 w 477"/>
                  <a:gd name="T21" fmla="*/ 223 h 502"/>
                  <a:gd name="T22" fmla="*/ 404 w 477"/>
                  <a:gd name="T23" fmla="*/ 245 h 502"/>
                  <a:gd name="T24" fmla="*/ 452 w 477"/>
                  <a:gd name="T25" fmla="*/ 355 h 502"/>
                  <a:gd name="T26" fmla="*/ 452 w 477"/>
                  <a:gd name="T27" fmla="*/ 477 h 502"/>
                  <a:gd name="T28" fmla="*/ 330 w 477"/>
                  <a:gd name="T29" fmla="*/ 477 h 502"/>
                  <a:gd name="T30" fmla="*/ 256 w 477"/>
                  <a:gd name="T31" fmla="*/ 464 h 502"/>
                  <a:gd name="T32" fmla="*/ 235 w 477"/>
                  <a:gd name="T33" fmla="*/ 429 h 502"/>
                  <a:gd name="T34" fmla="*/ 162 w 477"/>
                  <a:gd name="T35" fmla="*/ 160 h 502"/>
                  <a:gd name="T36" fmla="*/ 135 w 477"/>
                  <a:gd name="T37" fmla="*/ 275 h 502"/>
                  <a:gd name="T38" fmla="*/ 101 w 477"/>
                  <a:gd name="T39" fmla="*/ 331 h 502"/>
                  <a:gd name="T40" fmla="*/ 171 w 477"/>
                  <a:gd name="T41" fmla="*/ 404 h 502"/>
                  <a:gd name="T42" fmla="*/ 235 w 477"/>
                  <a:gd name="T43" fmla="*/ 378 h 502"/>
                  <a:gd name="T44" fmla="*/ 306 w 477"/>
                  <a:gd name="T45" fmla="*/ 408 h 502"/>
                  <a:gd name="T46" fmla="*/ 378 w 477"/>
                  <a:gd name="T47" fmla="*/ 330 h 502"/>
                  <a:gd name="T48" fmla="*/ 353 w 477"/>
                  <a:gd name="T49" fmla="*/ 245 h 502"/>
                  <a:gd name="T50" fmla="*/ 382 w 477"/>
                  <a:gd name="T51" fmla="*/ 174 h 502"/>
                  <a:gd name="T52" fmla="*/ 273 w 477"/>
                  <a:gd name="T53" fmla="*/ 172 h 502"/>
                  <a:gd name="T54" fmla="*/ 254 w 477"/>
                  <a:gd name="T55" fmla="*/ 101 h 502"/>
                  <a:gd name="T56" fmla="*/ 292 w 477"/>
                  <a:gd name="T57" fmla="*/ 38 h 502"/>
                  <a:gd name="T58" fmla="*/ 439 w 477"/>
                  <a:gd name="T59" fmla="*/ 134 h 502"/>
                  <a:gd name="T60" fmla="*/ 425 w 477"/>
                  <a:gd name="T61" fmla="*/ 382 h 502"/>
                  <a:gd name="T62" fmla="*/ 357 w 477"/>
                  <a:gd name="T63" fmla="*/ 382 h 502"/>
                  <a:gd name="T64" fmla="*/ 357 w 477"/>
                  <a:gd name="T65" fmla="*/ 450 h 502"/>
                  <a:gd name="T66" fmla="*/ 425 w 477"/>
                  <a:gd name="T67" fmla="*/ 450 h 502"/>
                  <a:gd name="T68" fmla="*/ 425 w 477"/>
                  <a:gd name="T69" fmla="*/ 382 h 502"/>
                  <a:gd name="T70" fmla="*/ 86 w 477"/>
                  <a:gd name="T71" fmla="*/ 367 h 502"/>
                  <a:gd name="T72" fmla="*/ 38 w 477"/>
                  <a:gd name="T73" fmla="*/ 416 h 502"/>
                  <a:gd name="T74" fmla="*/ 86 w 477"/>
                  <a:gd name="T75" fmla="*/ 464 h 502"/>
                  <a:gd name="T76" fmla="*/ 134 w 477"/>
                  <a:gd name="T77" fmla="*/ 416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77" h="502">
                    <a:moveTo>
                      <a:pt x="235" y="429"/>
                    </a:moveTo>
                    <a:cubicBezTo>
                      <a:pt x="170" y="429"/>
                      <a:pt x="170" y="429"/>
                      <a:pt x="170" y="429"/>
                    </a:cubicBezTo>
                    <a:cubicBezTo>
                      <a:pt x="168" y="448"/>
                      <a:pt x="159" y="464"/>
                      <a:pt x="146" y="477"/>
                    </a:cubicBezTo>
                    <a:cubicBezTo>
                      <a:pt x="131" y="493"/>
                      <a:pt x="109" y="502"/>
                      <a:pt x="86" y="502"/>
                    </a:cubicBezTo>
                    <a:cubicBezTo>
                      <a:pt x="62" y="502"/>
                      <a:pt x="41" y="493"/>
                      <a:pt x="25" y="477"/>
                    </a:cubicBezTo>
                    <a:cubicBezTo>
                      <a:pt x="10" y="461"/>
                      <a:pt x="0" y="440"/>
                      <a:pt x="0" y="416"/>
                    </a:cubicBezTo>
                    <a:cubicBezTo>
                      <a:pt x="0" y="392"/>
                      <a:pt x="10" y="370"/>
                      <a:pt x="25" y="355"/>
                    </a:cubicBezTo>
                    <a:cubicBezTo>
                      <a:pt x="38" y="342"/>
                      <a:pt x="54" y="333"/>
                      <a:pt x="72" y="330"/>
                    </a:cubicBezTo>
                    <a:cubicBezTo>
                      <a:pt x="48" y="277"/>
                      <a:pt x="48" y="277"/>
                      <a:pt x="48" y="277"/>
                    </a:cubicBezTo>
                    <a:cubicBezTo>
                      <a:pt x="43" y="269"/>
                      <a:pt x="48" y="255"/>
                      <a:pt x="63" y="258"/>
                    </a:cubicBezTo>
                    <a:cubicBezTo>
                      <a:pt x="84" y="263"/>
                      <a:pt x="84" y="263"/>
                      <a:pt x="84" y="263"/>
                    </a:cubicBezTo>
                    <a:cubicBezTo>
                      <a:pt x="94" y="216"/>
                      <a:pt x="115" y="175"/>
                      <a:pt x="144" y="143"/>
                    </a:cubicBezTo>
                    <a:cubicBezTo>
                      <a:pt x="174" y="108"/>
                      <a:pt x="212" y="84"/>
                      <a:pt x="254" y="75"/>
                    </a:cubicBezTo>
                    <a:cubicBezTo>
                      <a:pt x="254" y="20"/>
                      <a:pt x="254" y="20"/>
                      <a:pt x="254" y="20"/>
                    </a:cubicBezTo>
                    <a:cubicBezTo>
                      <a:pt x="254" y="9"/>
                      <a:pt x="264" y="0"/>
                      <a:pt x="275" y="0"/>
                    </a:cubicBezTo>
                    <a:cubicBezTo>
                      <a:pt x="458" y="0"/>
                      <a:pt x="458" y="0"/>
                      <a:pt x="458" y="0"/>
                    </a:cubicBezTo>
                    <a:cubicBezTo>
                      <a:pt x="468" y="0"/>
                      <a:pt x="477" y="9"/>
                      <a:pt x="477" y="19"/>
                    </a:cubicBezTo>
                    <a:cubicBezTo>
                      <a:pt x="477" y="153"/>
                      <a:pt x="477" y="153"/>
                      <a:pt x="477" y="153"/>
                    </a:cubicBezTo>
                    <a:cubicBezTo>
                      <a:pt x="477" y="163"/>
                      <a:pt x="468" y="172"/>
                      <a:pt x="458" y="172"/>
                    </a:cubicBezTo>
                    <a:cubicBezTo>
                      <a:pt x="398" y="172"/>
                      <a:pt x="398" y="172"/>
                      <a:pt x="398" y="172"/>
                    </a:cubicBezTo>
                    <a:cubicBezTo>
                      <a:pt x="398" y="172"/>
                      <a:pt x="399" y="173"/>
                      <a:pt x="399" y="174"/>
                    </a:cubicBezTo>
                    <a:cubicBezTo>
                      <a:pt x="438" y="223"/>
                      <a:pt x="438" y="223"/>
                      <a:pt x="438" y="223"/>
                    </a:cubicBezTo>
                    <a:cubicBezTo>
                      <a:pt x="444" y="229"/>
                      <a:pt x="443" y="245"/>
                      <a:pt x="428" y="245"/>
                    </a:cubicBezTo>
                    <a:cubicBezTo>
                      <a:pt x="404" y="245"/>
                      <a:pt x="404" y="245"/>
                      <a:pt x="404" y="245"/>
                    </a:cubicBezTo>
                    <a:cubicBezTo>
                      <a:pt x="404" y="330"/>
                      <a:pt x="404" y="330"/>
                      <a:pt x="404" y="330"/>
                    </a:cubicBezTo>
                    <a:cubicBezTo>
                      <a:pt x="422" y="333"/>
                      <a:pt x="439" y="342"/>
                      <a:pt x="452" y="355"/>
                    </a:cubicBezTo>
                    <a:cubicBezTo>
                      <a:pt x="467" y="370"/>
                      <a:pt x="477" y="392"/>
                      <a:pt x="477" y="416"/>
                    </a:cubicBezTo>
                    <a:cubicBezTo>
                      <a:pt x="477" y="440"/>
                      <a:pt x="467" y="461"/>
                      <a:pt x="452" y="477"/>
                    </a:cubicBezTo>
                    <a:cubicBezTo>
                      <a:pt x="436" y="493"/>
                      <a:pt x="415" y="502"/>
                      <a:pt x="391" y="502"/>
                    </a:cubicBezTo>
                    <a:cubicBezTo>
                      <a:pt x="367" y="502"/>
                      <a:pt x="346" y="493"/>
                      <a:pt x="330" y="477"/>
                    </a:cubicBezTo>
                    <a:cubicBezTo>
                      <a:pt x="317" y="463"/>
                      <a:pt x="308" y="445"/>
                      <a:pt x="306" y="425"/>
                    </a:cubicBezTo>
                    <a:cubicBezTo>
                      <a:pt x="256" y="464"/>
                      <a:pt x="256" y="464"/>
                      <a:pt x="256" y="464"/>
                    </a:cubicBezTo>
                    <a:cubicBezTo>
                      <a:pt x="249" y="470"/>
                      <a:pt x="235" y="469"/>
                      <a:pt x="235" y="453"/>
                    </a:cubicBezTo>
                    <a:cubicBezTo>
                      <a:pt x="235" y="429"/>
                      <a:pt x="235" y="429"/>
                      <a:pt x="235" y="429"/>
                    </a:cubicBezTo>
                    <a:close/>
                    <a:moveTo>
                      <a:pt x="254" y="101"/>
                    </a:moveTo>
                    <a:cubicBezTo>
                      <a:pt x="219" y="110"/>
                      <a:pt x="188" y="131"/>
                      <a:pt x="162" y="160"/>
                    </a:cubicBezTo>
                    <a:cubicBezTo>
                      <a:pt x="137" y="189"/>
                      <a:pt x="118" y="226"/>
                      <a:pt x="109" y="269"/>
                    </a:cubicBezTo>
                    <a:cubicBezTo>
                      <a:pt x="135" y="275"/>
                      <a:pt x="135" y="275"/>
                      <a:pt x="135" y="275"/>
                    </a:cubicBezTo>
                    <a:cubicBezTo>
                      <a:pt x="148" y="278"/>
                      <a:pt x="147" y="292"/>
                      <a:pt x="140" y="298"/>
                    </a:cubicBezTo>
                    <a:cubicBezTo>
                      <a:pt x="101" y="331"/>
                      <a:pt x="101" y="331"/>
                      <a:pt x="101" y="331"/>
                    </a:cubicBezTo>
                    <a:cubicBezTo>
                      <a:pt x="118" y="334"/>
                      <a:pt x="134" y="342"/>
                      <a:pt x="146" y="355"/>
                    </a:cubicBezTo>
                    <a:cubicBezTo>
                      <a:pt x="159" y="368"/>
                      <a:pt x="168" y="385"/>
                      <a:pt x="171" y="404"/>
                    </a:cubicBezTo>
                    <a:cubicBezTo>
                      <a:pt x="235" y="404"/>
                      <a:pt x="235" y="404"/>
                      <a:pt x="235" y="404"/>
                    </a:cubicBezTo>
                    <a:cubicBezTo>
                      <a:pt x="235" y="378"/>
                      <a:pt x="235" y="378"/>
                      <a:pt x="235" y="378"/>
                    </a:cubicBezTo>
                    <a:cubicBezTo>
                      <a:pt x="235" y="365"/>
                      <a:pt x="248" y="363"/>
                      <a:pt x="256" y="369"/>
                    </a:cubicBezTo>
                    <a:cubicBezTo>
                      <a:pt x="306" y="408"/>
                      <a:pt x="306" y="408"/>
                      <a:pt x="306" y="408"/>
                    </a:cubicBezTo>
                    <a:cubicBezTo>
                      <a:pt x="308" y="387"/>
                      <a:pt x="317" y="368"/>
                      <a:pt x="330" y="355"/>
                    </a:cubicBezTo>
                    <a:cubicBezTo>
                      <a:pt x="343" y="342"/>
                      <a:pt x="360" y="333"/>
                      <a:pt x="378" y="330"/>
                    </a:cubicBezTo>
                    <a:cubicBezTo>
                      <a:pt x="378" y="245"/>
                      <a:pt x="378" y="245"/>
                      <a:pt x="378" y="245"/>
                    </a:cubicBezTo>
                    <a:cubicBezTo>
                      <a:pt x="353" y="245"/>
                      <a:pt x="353" y="245"/>
                      <a:pt x="353" y="245"/>
                    </a:cubicBezTo>
                    <a:cubicBezTo>
                      <a:pt x="340" y="245"/>
                      <a:pt x="338" y="230"/>
                      <a:pt x="344" y="223"/>
                    </a:cubicBezTo>
                    <a:cubicBezTo>
                      <a:pt x="382" y="174"/>
                      <a:pt x="382" y="174"/>
                      <a:pt x="382" y="174"/>
                    </a:cubicBezTo>
                    <a:cubicBezTo>
                      <a:pt x="383" y="173"/>
                      <a:pt x="383" y="172"/>
                      <a:pt x="384" y="172"/>
                    </a:cubicBezTo>
                    <a:cubicBezTo>
                      <a:pt x="273" y="172"/>
                      <a:pt x="273" y="172"/>
                      <a:pt x="273" y="172"/>
                    </a:cubicBezTo>
                    <a:cubicBezTo>
                      <a:pt x="263" y="172"/>
                      <a:pt x="254" y="164"/>
                      <a:pt x="254" y="153"/>
                    </a:cubicBezTo>
                    <a:cubicBezTo>
                      <a:pt x="254" y="101"/>
                      <a:pt x="254" y="101"/>
                      <a:pt x="254" y="101"/>
                    </a:cubicBezTo>
                    <a:close/>
                    <a:moveTo>
                      <a:pt x="439" y="38"/>
                    </a:moveTo>
                    <a:cubicBezTo>
                      <a:pt x="292" y="38"/>
                      <a:pt x="292" y="38"/>
                      <a:pt x="292" y="38"/>
                    </a:cubicBezTo>
                    <a:cubicBezTo>
                      <a:pt x="292" y="134"/>
                      <a:pt x="292" y="134"/>
                      <a:pt x="292" y="134"/>
                    </a:cubicBezTo>
                    <a:cubicBezTo>
                      <a:pt x="439" y="134"/>
                      <a:pt x="439" y="134"/>
                      <a:pt x="439" y="134"/>
                    </a:cubicBezTo>
                    <a:cubicBezTo>
                      <a:pt x="439" y="38"/>
                      <a:pt x="439" y="38"/>
                      <a:pt x="439" y="38"/>
                    </a:cubicBezTo>
                    <a:close/>
                    <a:moveTo>
                      <a:pt x="425" y="382"/>
                    </a:moveTo>
                    <a:cubicBezTo>
                      <a:pt x="416" y="373"/>
                      <a:pt x="404" y="367"/>
                      <a:pt x="391" y="367"/>
                    </a:cubicBezTo>
                    <a:cubicBezTo>
                      <a:pt x="378" y="367"/>
                      <a:pt x="366" y="373"/>
                      <a:pt x="357" y="382"/>
                    </a:cubicBezTo>
                    <a:cubicBezTo>
                      <a:pt x="349" y="390"/>
                      <a:pt x="343" y="402"/>
                      <a:pt x="343" y="416"/>
                    </a:cubicBezTo>
                    <a:cubicBezTo>
                      <a:pt x="343" y="429"/>
                      <a:pt x="349" y="441"/>
                      <a:pt x="357" y="450"/>
                    </a:cubicBezTo>
                    <a:cubicBezTo>
                      <a:pt x="366" y="459"/>
                      <a:pt x="378" y="464"/>
                      <a:pt x="391" y="464"/>
                    </a:cubicBezTo>
                    <a:cubicBezTo>
                      <a:pt x="404" y="464"/>
                      <a:pt x="416" y="459"/>
                      <a:pt x="425" y="450"/>
                    </a:cubicBezTo>
                    <a:cubicBezTo>
                      <a:pt x="434" y="441"/>
                      <a:pt x="439" y="429"/>
                      <a:pt x="439" y="416"/>
                    </a:cubicBezTo>
                    <a:cubicBezTo>
                      <a:pt x="439" y="402"/>
                      <a:pt x="434" y="390"/>
                      <a:pt x="425" y="382"/>
                    </a:cubicBezTo>
                    <a:close/>
                    <a:moveTo>
                      <a:pt x="120" y="382"/>
                    </a:moveTo>
                    <a:cubicBezTo>
                      <a:pt x="111" y="373"/>
                      <a:pt x="99" y="367"/>
                      <a:pt x="86" y="367"/>
                    </a:cubicBezTo>
                    <a:cubicBezTo>
                      <a:pt x="73" y="367"/>
                      <a:pt x="61" y="373"/>
                      <a:pt x="52" y="382"/>
                    </a:cubicBezTo>
                    <a:cubicBezTo>
                      <a:pt x="43" y="390"/>
                      <a:pt x="38" y="402"/>
                      <a:pt x="38" y="416"/>
                    </a:cubicBezTo>
                    <a:cubicBezTo>
                      <a:pt x="38" y="429"/>
                      <a:pt x="43" y="441"/>
                      <a:pt x="52" y="450"/>
                    </a:cubicBezTo>
                    <a:cubicBezTo>
                      <a:pt x="61" y="459"/>
                      <a:pt x="73" y="464"/>
                      <a:pt x="86" y="464"/>
                    </a:cubicBezTo>
                    <a:cubicBezTo>
                      <a:pt x="99" y="464"/>
                      <a:pt x="111" y="459"/>
                      <a:pt x="120" y="450"/>
                    </a:cubicBezTo>
                    <a:cubicBezTo>
                      <a:pt x="128" y="441"/>
                      <a:pt x="134" y="429"/>
                      <a:pt x="134" y="416"/>
                    </a:cubicBezTo>
                    <a:cubicBezTo>
                      <a:pt x="134" y="402"/>
                      <a:pt x="128" y="390"/>
                      <a:pt x="120" y="382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4" name="组合 43"/>
          <p:cNvGrpSpPr/>
          <p:nvPr/>
        </p:nvGrpSpPr>
        <p:grpSpPr>
          <a:xfrm>
            <a:off x="4763333" y="1164651"/>
            <a:ext cx="1689213" cy="3280529"/>
            <a:chOff x="4824293" y="1140267"/>
            <a:chExt cx="1689213" cy="3280529"/>
          </a:xfrm>
        </p:grpSpPr>
        <p:sp>
          <p:nvSpPr>
            <p:cNvPr id="45" name="圆角矩形 44"/>
            <p:cNvSpPr/>
            <p:nvPr/>
          </p:nvSpPr>
          <p:spPr>
            <a:xfrm>
              <a:off x="4824293" y="1140267"/>
              <a:ext cx="1689213" cy="3280529"/>
            </a:xfrm>
            <a:prstGeom prst="roundRect">
              <a:avLst>
                <a:gd name="adj" fmla="val 10535"/>
              </a:avLst>
            </a:prstGeom>
            <a:solidFill>
              <a:srgbClr val="F7F7F7"/>
            </a:soli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778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6" name="组合 45"/>
            <p:cNvGrpSpPr/>
            <p:nvPr/>
          </p:nvGrpSpPr>
          <p:grpSpPr>
            <a:xfrm>
              <a:off x="4824293" y="2723018"/>
              <a:ext cx="1689213" cy="640155"/>
              <a:chOff x="1947258" y="3466616"/>
              <a:chExt cx="2252284" cy="853540"/>
            </a:xfrm>
          </p:grpSpPr>
          <p:sp>
            <p:nvSpPr>
              <p:cNvPr id="60" name="矩形 59"/>
              <p:cNvSpPr/>
              <p:nvPr/>
            </p:nvSpPr>
            <p:spPr>
              <a:xfrm>
                <a:off x="1947258" y="3471751"/>
                <a:ext cx="2252284" cy="84307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1947258" y="3466616"/>
                <a:ext cx="2252284" cy="189695"/>
              </a:xfrm>
              <a:prstGeom prst="rect">
                <a:avLst/>
              </a:prstGeom>
              <a:gradFill>
                <a:gsLst>
                  <a:gs pos="65000">
                    <a:schemeClr val="tx1">
                      <a:alpha val="3000"/>
                    </a:schemeClr>
                  </a:gs>
                  <a:gs pos="0">
                    <a:schemeClr val="tx1">
                      <a:alpha val="2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1947258" y="4130461"/>
                <a:ext cx="2252284" cy="189695"/>
              </a:xfrm>
              <a:prstGeom prst="rect">
                <a:avLst/>
              </a:prstGeom>
              <a:gradFill>
                <a:gsLst>
                  <a:gs pos="45000">
                    <a:schemeClr val="tx1">
                      <a:alpha val="3000"/>
                    </a:schemeClr>
                  </a:gs>
                  <a:gs pos="100000">
                    <a:schemeClr val="tx1">
                      <a:alpha val="20000"/>
                    </a:schemeClr>
                  </a:gs>
                  <a:gs pos="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5003361" y="1356454"/>
              <a:ext cx="1312260" cy="447632"/>
              <a:chOff x="2198560" y="1644530"/>
              <a:chExt cx="1749680" cy="596843"/>
            </a:xfrm>
          </p:grpSpPr>
          <p:pic>
            <p:nvPicPr>
              <p:cNvPr id="58" name="图片 57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198560" y="1644530"/>
                <a:ext cx="1749680" cy="92018"/>
              </a:xfrm>
              <a:prstGeom prst="rect">
                <a:avLst/>
              </a:prstGeom>
            </p:spPr>
          </p:pic>
          <p:pic>
            <p:nvPicPr>
              <p:cNvPr id="59" name="图片 58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 flipV="1">
                <a:off x="2198560" y="2149355"/>
                <a:ext cx="1749680" cy="92018"/>
              </a:xfrm>
              <a:prstGeom prst="rect">
                <a:avLst/>
              </a:prstGeom>
            </p:spPr>
          </p:pic>
        </p:grpSp>
        <p:grpSp>
          <p:nvGrpSpPr>
            <p:cNvPr id="48" name="组合 47"/>
            <p:cNvGrpSpPr/>
            <p:nvPr/>
          </p:nvGrpSpPr>
          <p:grpSpPr>
            <a:xfrm>
              <a:off x="5003361" y="3705690"/>
              <a:ext cx="1312260" cy="447632"/>
              <a:chOff x="2198560" y="1644530"/>
              <a:chExt cx="1749680" cy="596843"/>
            </a:xfrm>
          </p:grpSpPr>
          <p:pic>
            <p:nvPicPr>
              <p:cNvPr id="56" name="图片 55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198560" y="1644530"/>
                <a:ext cx="1749680" cy="92018"/>
              </a:xfrm>
              <a:prstGeom prst="rect">
                <a:avLst/>
              </a:prstGeom>
            </p:spPr>
          </p:pic>
          <p:pic>
            <p:nvPicPr>
              <p:cNvPr id="57" name="图片 56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 flipV="1">
                <a:off x="2198560" y="2149355"/>
                <a:ext cx="1749680" cy="92018"/>
              </a:xfrm>
              <a:prstGeom prst="rect">
                <a:avLst/>
              </a:prstGeom>
            </p:spPr>
          </p:pic>
        </p:grpSp>
        <p:sp>
          <p:nvSpPr>
            <p:cNvPr id="49" name="文本框 48"/>
            <p:cNvSpPr txBox="1"/>
            <p:nvPr/>
          </p:nvSpPr>
          <p:spPr>
            <a:xfrm>
              <a:off x="5309331" y="2773088"/>
              <a:ext cx="719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chemeClr val="bg1"/>
                  </a:solidFill>
                  <a:effectLst>
                    <a:outerShdw blurRad="101600" dist="50800" dir="2700000" algn="tl" rotWithShape="0">
                      <a:prstClr val="black">
                        <a:alpha val="40000"/>
                      </a:prst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3000" dirty="0">
                <a:solidFill>
                  <a:schemeClr val="bg1"/>
                </a:solidFill>
                <a:effectLst>
                  <a:outerShdw blurRad="101600" dist="508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4938319" y="1440321"/>
              <a:ext cx="14423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5074746" y="1840142"/>
              <a:ext cx="1348609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此处添加详细文本描述，建议与标题相关并符合整体语言风格，语言描述尽量简洁生动。尽量将每页幻灯片的字数控制在 </a:t>
              </a: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200</a:t>
              </a:r>
              <a:r>
                <a:rPr lang="zh-CN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字以内。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  <p:grpSp>
          <p:nvGrpSpPr>
            <p:cNvPr id="52" name="组合 51"/>
            <p:cNvGrpSpPr/>
            <p:nvPr/>
          </p:nvGrpSpPr>
          <p:grpSpPr>
            <a:xfrm>
              <a:off x="5563648" y="3821787"/>
              <a:ext cx="227425" cy="223469"/>
              <a:chOff x="5037571" y="856343"/>
              <a:chExt cx="715006" cy="702571"/>
            </a:xfrm>
            <a:solidFill>
              <a:srgbClr val="FFB850"/>
            </a:solidFill>
          </p:grpSpPr>
          <p:sp>
            <p:nvSpPr>
              <p:cNvPr id="53" name="Freeform 39"/>
              <p:cNvSpPr>
                <a:spLocks/>
              </p:cNvSpPr>
              <p:nvPr/>
            </p:nvSpPr>
            <p:spPr bwMode="auto">
              <a:xfrm>
                <a:off x="5468769" y="856343"/>
                <a:ext cx="244675" cy="244675"/>
              </a:xfrm>
              <a:custGeom>
                <a:avLst/>
                <a:gdLst>
                  <a:gd name="T0" fmla="*/ 19 w 283"/>
                  <a:gd name="T1" fmla="*/ 0 h 283"/>
                  <a:gd name="T2" fmla="*/ 264 w 283"/>
                  <a:gd name="T3" fmla="*/ 0 h 283"/>
                  <a:gd name="T4" fmla="*/ 276 w 283"/>
                  <a:gd name="T5" fmla="*/ 4 h 283"/>
                  <a:gd name="T6" fmla="*/ 224 w 283"/>
                  <a:gd name="T7" fmla="*/ 38 h 283"/>
                  <a:gd name="T8" fmla="*/ 97 w 283"/>
                  <a:gd name="T9" fmla="*/ 38 h 283"/>
                  <a:gd name="T10" fmla="*/ 90 w 283"/>
                  <a:gd name="T11" fmla="*/ 38 h 283"/>
                  <a:gd name="T12" fmla="*/ 38 w 283"/>
                  <a:gd name="T13" fmla="*/ 38 h 283"/>
                  <a:gd name="T14" fmla="*/ 38 w 283"/>
                  <a:gd name="T15" fmla="*/ 245 h 283"/>
                  <a:gd name="T16" fmla="*/ 103 w 283"/>
                  <a:gd name="T17" fmla="*/ 245 h 283"/>
                  <a:gd name="T18" fmla="*/ 127 w 283"/>
                  <a:gd name="T19" fmla="*/ 245 h 283"/>
                  <a:gd name="T20" fmla="*/ 245 w 283"/>
                  <a:gd name="T21" fmla="*/ 245 h 283"/>
                  <a:gd name="T22" fmla="*/ 245 w 283"/>
                  <a:gd name="T23" fmla="*/ 152 h 283"/>
                  <a:gd name="T24" fmla="*/ 283 w 283"/>
                  <a:gd name="T25" fmla="*/ 115 h 283"/>
                  <a:gd name="T26" fmla="*/ 283 w 283"/>
                  <a:gd name="T27" fmla="*/ 264 h 283"/>
                  <a:gd name="T28" fmla="*/ 264 w 283"/>
                  <a:gd name="T29" fmla="*/ 283 h 283"/>
                  <a:gd name="T30" fmla="*/ 19 w 283"/>
                  <a:gd name="T31" fmla="*/ 283 h 283"/>
                  <a:gd name="T32" fmla="*/ 0 w 283"/>
                  <a:gd name="T33" fmla="*/ 264 h 283"/>
                  <a:gd name="T34" fmla="*/ 0 w 283"/>
                  <a:gd name="T35" fmla="*/ 19 h 283"/>
                  <a:gd name="T36" fmla="*/ 19 w 283"/>
                  <a:gd name="T37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83" h="283">
                    <a:moveTo>
                      <a:pt x="19" y="0"/>
                    </a:moveTo>
                    <a:cubicBezTo>
                      <a:pt x="264" y="0"/>
                      <a:pt x="264" y="0"/>
                      <a:pt x="264" y="0"/>
                    </a:cubicBezTo>
                    <a:cubicBezTo>
                      <a:pt x="269" y="0"/>
                      <a:pt x="273" y="2"/>
                      <a:pt x="276" y="4"/>
                    </a:cubicBezTo>
                    <a:cubicBezTo>
                      <a:pt x="259" y="16"/>
                      <a:pt x="242" y="27"/>
                      <a:pt x="224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5" y="38"/>
                      <a:pt x="92" y="38"/>
                      <a:pt x="90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8" y="245"/>
                      <a:pt x="38" y="245"/>
                      <a:pt x="38" y="245"/>
                    </a:cubicBezTo>
                    <a:cubicBezTo>
                      <a:pt x="103" y="245"/>
                      <a:pt x="103" y="245"/>
                      <a:pt x="103" y="245"/>
                    </a:cubicBezTo>
                    <a:cubicBezTo>
                      <a:pt x="111" y="247"/>
                      <a:pt x="119" y="247"/>
                      <a:pt x="127" y="245"/>
                    </a:cubicBezTo>
                    <a:cubicBezTo>
                      <a:pt x="245" y="245"/>
                      <a:pt x="245" y="245"/>
                      <a:pt x="245" y="245"/>
                    </a:cubicBezTo>
                    <a:cubicBezTo>
                      <a:pt x="245" y="152"/>
                      <a:pt x="245" y="152"/>
                      <a:pt x="245" y="152"/>
                    </a:cubicBezTo>
                    <a:cubicBezTo>
                      <a:pt x="258" y="140"/>
                      <a:pt x="270" y="128"/>
                      <a:pt x="283" y="115"/>
                    </a:cubicBezTo>
                    <a:cubicBezTo>
                      <a:pt x="283" y="264"/>
                      <a:pt x="283" y="264"/>
                      <a:pt x="283" y="264"/>
                    </a:cubicBezTo>
                    <a:cubicBezTo>
                      <a:pt x="283" y="274"/>
                      <a:pt x="275" y="283"/>
                      <a:pt x="264" y="283"/>
                    </a:cubicBezTo>
                    <a:cubicBezTo>
                      <a:pt x="19" y="283"/>
                      <a:pt x="19" y="283"/>
                      <a:pt x="19" y="283"/>
                    </a:cubicBezTo>
                    <a:cubicBezTo>
                      <a:pt x="9" y="283"/>
                      <a:pt x="0" y="274"/>
                      <a:pt x="0" y="26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9"/>
                      <a:pt x="9" y="0"/>
                      <a:pt x="19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Freeform 40"/>
              <p:cNvSpPr>
                <a:spLocks noEditPoints="1"/>
              </p:cNvSpPr>
              <p:nvPr/>
            </p:nvSpPr>
            <p:spPr bwMode="auto">
              <a:xfrm>
                <a:off x="5037571" y="889259"/>
                <a:ext cx="423518" cy="669655"/>
              </a:xfrm>
              <a:custGeom>
                <a:avLst/>
                <a:gdLst>
                  <a:gd name="T0" fmla="*/ 253 w 490"/>
                  <a:gd name="T1" fmla="*/ 737 h 775"/>
                  <a:gd name="T2" fmla="*/ 211 w 490"/>
                  <a:gd name="T3" fmla="*/ 775 h 775"/>
                  <a:gd name="T4" fmla="*/ 175 w 490"/>
                  <a:gd name="T5" fmla="*/ 762 h 775"/>
                  <a:gd name="T6" fmla="*/ 161 w 490"/>
                  <a:gd name="T7" fmla="*/ 762 h 775"/>
                  <a:gd name="T8" fmla="*/ 125 w 490"/>
                  <a:gd name="T9" fmla="*/ 775 h 775"/>
                  <a:gd name="T10" fmla="*/ 84 w 490"/>
                  <a:gd name="T11" fmla="*/ 737 h 775"/>
                  <a:gd name="T12" fmla="*/ 76 w 490"/>
                  <a:gd name="T13" fmla="*/ 475 h 775"/>
                  <a:gd name="T14" fmla="*/ 65 w 490"/>
                  <a:gd name="T15" fmla="*/ 474 h 775"/>
                  <a:gd name="T16" fmla="*/ 21 w 490"/>
                  <a:gd name="T17" fmla="*/ 441 h 775"/>
                  <a:gd name="T18" fmla="*/ 19 w 490"/>
                  <a:gd name="T19" fmla="*/ 217 h 775"/>
                  <a:gd name="T20" fmla="*/ 48 w 490"/>
                  <a:gd name="T21" fmla="*/ 192 h 775"/>
                  <a:gd name="T22" fmla="*/ 121 w 490"/>
                  <a:gd name="T23" fmla="*/ 183 h 775"/>
                  <a:gd name="T24" fmla="*/ 132 w 490"/>
                  <a:gd name="T25" fmla="*/ 189 h 775"/>
                  <a:gd name="T26" fmla="*/ 168 w 490"/>
                  <a:gd name="T27" fmla="*/ 243 h 775"/>
                  <a:gd name="T28" fmla="*/ 204 w 490"/>
                  <a:gd name="T29" fmla="*/ 189 h 775"/>
                  <a:gd name="T30" fmla="*/ 216 w 490"/>
                  <a:gd name="T31" fmla="*/ 183 h 775"/>
                  <a:gd name="T32" fmla="*/ 257 w 490"/>
                  <a:gd name="T33" fmla="*/ 188 h 775"/>
                  <a:gd name="T34" fmla="*/ 293 w 490"/>
                  <a:gd name="T35" fmla="*/ 205 h 775"/>
                  <a:gd name="T36" fmla="*/ 331 w 490"/>
                  <a:gd name="T37" fmla="*/ 251 h 775"/>
                  <a:gd name="T38" fmla="*/ 339 w 490"/>
                  <a:gd name="T39" fmla="*/ 259 h 775"/>
                  <a:gd name="T40" fmla="*/ 355 w 490"/>
                  <a:gd name="T41" fmla="*/ 261 h 775"/>
                  <a:gd name="T42" fmla="*/ 362 w 490"/>
                  <a:gd name="T43" fmla="*/ 256 h 775"/>
                  <a:gd name="T44" fmla="*/ 406 w 490"/>
                  <a:gd name="T45" fmla="*/ 223 h 775"/>
                  <a:gd name="T46" fmla="*/ 452 w 490"/>
                  <a:gd name="T47" fmla="*/ 284 h 775"/>
                  <a:gd name="T48" fmla="*/ 405 w 490"/>
                  <a:gd name="T49" fmla="*/ 318 h 775"/>
                  <a:gd name="T50" fmla="*/ 357 w 490"/>
                  <a:gd name="T51" fmla="*/ 346 h 775"/>
                  <a:gd name="T52" fmla="*/ 321 w 490"/>
                  <a:gd name="T53" fmla="*/ 343 h 775"/>
                  <a:gd name="T54" fmla="*/ 275 w 490"/>
                  <a:gd name="T55" fmla="*/ 302 h 775"/>
                  <a:gd name="T56" fmla="*/ 265 w 490"/>
                  <a:gd name="T57" fmla="*/ 291 h 775"/>
                  <a:gd name="T58" fmla="*/ 253 w 490"/>
                  <a:gd name="T59" fmla="*/ 737 h 775"/>
                  <a:gd name="T60" fmla="*/ 170 w 490"/>
                  <a:gd name="T61" fmla="*/ 1 h 775"/>
                  <a:gd name="T62" fmla="*/ 236 w 490"/>
                  <a:gd name="T63" fmla="*/ 74 h 775"/>
                  <a:gd name="T64" fmla="*/ 167 w 490"/>
                  <a:gd name="T65" fmla="*/ 159 h 775"/>
                  <a:gd name="T66" fmla="*/ 100 w 490"/>
                  <a:gd name="T67" fmla="*/ 71 h 775"/>
                  <a:gd name="T68" fmla="*/ 170 w 490"/>
                  <a:gd name="T69" fmla="*/ 1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0" h="775">
                    <a:moveTo>
                      <a:pt x="253" y="737"/>
                    </a:moveTo>
                    <a:cubicBezTo>
                      <a:pt x="252" y="758"/>
                      <a:pt x="230" y="775"/>
                      <a:pt x="211" y="775"/>
                    </a:cubicBezTo>
                    <a:cubicBezTo>
                      <a:pt x="198" y="775"/>
                      <a:pt x="182" y="770"/>
                      <a:pt x="175" y="762"/>
                    </a:cubicBezTo>
                    <a:cubicBezTo>
                      <a:pt x="172" y="757"/>
                      <a:pt x="165" y="757"/>
                      <a:pt x="161" y="762"/>
                    </a:cubicBezTo>
                    <a:cubicBezTo>
                      <a:pt x="155" y="770"/>
                      <a:pt x="138" y="775"/>
                      <a:pt x="125" y="775"/>
                    </a:cubicBezTo>
                    <a:cubicBezTo>
                      <a:pt x="106" y="775"/>
                      <a:pt x="85" y="758"/>
                      <a:pt x="84" y="737"/>
                    </a:cubicBezTo>
                    <a:cubicBezTo>
                      <a:pt x="76" y="475"/>
                      <a:pt x="76" y="475"/>
                      <a:pt x="76" y="475"/>
                    </a:cubicBezTo>
                    <a:cubicBezTo>
                      <a:pt x="65" y="474"/>
                      <a:pt x="65" y="474"/>
                      <a:pt x="65" y="474"/>
                    </a:cubicBezTo>
                    <a:cubicBezTo>
                      <a:pt x="47" y="472"/>
                      <a:pt x="24" y="459"/>
                      <a:pt x="21" y="441"/>
                    </a:cubicBezTo>
                    <a:cubicBezTo>
                      <a:pt x="0" y="331"/>
                      <a:pt x="4" y="332"/>
                      <a:pt x="19" y="217"/>
                    </a:cubicBezTo>
                    <a:cubicBezTo>
                      <a:pt x="21" y="209"/>
                      <a:pt x="31" y="194"/>
                      <a:pt x="48" y="192"/>
                    </a:cubicBezTo>
                    <a:cubicBezTo>
                      <a:pt x="121" y="183"/>
                      <a:pt x="121" y="183"/>
                      <a:pt x="121" y="183"/>
                    </a:cubicBezTo>
                    <a:cubicBezTo>
                      <a:pt x="125" y="183"/>
                      <a:pt x="130" y="185"/>
                      <a:pt x="132" y="189"/>
                    </a:cubicBezTo>
                    <a:cubicBezTo>
                      <a:pt x="168" y="243"/>
                      <a:pt x="168" y="243"/>
                      <a:pt x="168" y="243"/>
                    </a:cubicBezTo>
                    <a:cubicBezTo>
                      <a:pt x="204" y="189"/>
                      <a:pt x="204" y="189"/>
                      <a:pt x="204" y="189"/>
                    </a:cubicBezTo>
                    <a:cubicBezTo>
                      <a:pt x="207" y="185"/>
                      <a:pt x="211" y="183"/>
                      <a:pt x="216" y="183"/>
                    </a:cubicBezTo>
                    <a:cubicBezTo>
                      <a:pt x="257" y="188"/>
                      <a:pt x="257" y="188"/>
                      <a:pt x="257" y="188"/>
                    </a:cubicBezTo>
                    <a:cubicBezTo>
                      <a:pt x="278" y="191"/>
                      <a:pt x="285" y="196"/>
                      <a:pt x="293" y="205"/>
                    </a:cubicBezTo>
                    <a:cubicBezTo>
                      <a:pt x="307" y="223"/>
                      <a:pt x="320" y="239"/>
                      <a:pt x="331" y="251"/>
                    </a:cubicBezTo>
                    <a:cubicBezTo>
                      <a:pt x="334" y="254"/>
                      <a:pt x="336" y="257"/>
                      <a:pt x="339" y="259"/>
                    </a:cubicBezTo>
                    <a:cubicBezTo>
                      <a:pt x="343" y="264"/>
                      <a:pt x="350" y="264"/>
                      <a:pt x="355" y="261"/>
                    </a:cubicBezTo>
                    <a:cubicBezTo>
                      <a:pt x="357" y="259"/>
                      <a:pt x="360" y="258"/>
                      <a:pt x="362" y="256"/>
                    </a:cubicBezTo>
                    <a:cubicBezTo>
                      <a:pt x="373" y="248"/>
                      <a:pt x="393" y="233"/>
                      <a:pt x="406" y="223"/>
                    </a:cubicBezTo>
                    <a:cubicBezTo>
                      <a:pt x="442" y="195"/>
                      <a:pt x="490" y="255"/>
                      <a:pt x="452" y="284"/>
                    </a:cubicBezTo>
                    <a:cubicBezTo>
                      <a:pt x="438" y="294"/>
                      <a:pt x="418" y="310"/>
                      <a:pt x="405" y="318"/>
                    </a:cubicBezTo>
                    <a:cubicBezTo>
                      <a:pt x="386" y="332"/>
                      <a:pt x="369" y="342"/>
                      <a:pt x="357" y="346"/>
                    </a:cubicBezTo>
                    <a:cubicBezTo>
                      <a:pt x="346" y="351"/>
                      <a:pt x="332" y="351"/>
                      <a:pt x="321" y="343"/>
                    </a:cubicBezTo>
                    <a:cubicBezTo>
                      <a:pt x="305" y="333"/>
                      <a:pt x="291" y="320"/>
                      <a:pt x="275" y="302"/>
                    </a:cubicBezTo>
                    <a:cubicBezTo>
                      <a:pt x="272" y="299"/>
                      <a:pt x="269" y="295"/>
                      <a:pt x="265" y="291"/>
                    </a:cubicBezTo>
                    <a:cubicBezTo>
                      <a:pt x="253" y="737"/>
                      <a:pt x="253" y="737"/>
                      <a:pt x="253" y="737"/>
                    </a:cubicBezTo>
                    <a:close/>
                    <a:moveTo>
                      <a:pt x="170" y="1"/>
                    </a:moveTo>
                    <a:cubicBezTo>
                      <a:pt x="207" y="2"/>
                      <a:pt x="237" y="34"/>
                      <a:pt x="236" y="74"/>
                    </a:cubicBezTo>
                    <a:cubicBezTo>
                      <a:pt x="235" y="113"/>
                      <a:pt x="204" y="160"/>
                      <a:pt x="167" y="159"/>
                    </a:cubicBezTo>
                    <a:cubicBezTo>
                      <a:pt x="129" y="159"/>
                      <a:pt x="100" y="110"/>
                      <a:pt x="100" y="71"/>
                    </a:cubicBezTo>
                    <a:cubicBezTo>
                      <a:pt x="101" y="32"/>
                      <a:pt x="132" y="0"/>
                      <a:pt x="170" y="1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41"/>
              <p:cNvSpPr>
                <a:spLocks/>
              </p:cNvSpPr>
              <p:nvPr/>
            </p:nvSpPr>
            <p:spPr bwMode="auto">
              <a:xfrm>
                <a:off x="5532772" y="870972"/>
                <a:ext cx="219805" cy="176283"/>
              </a:xfrm>
              <a:custGeom>
                <a:avLst/>
                <a:gdLst>
                  <a:gd name="T0" fmla="*/ 35 w 254"/>
                  <a:gd name="T1" fmla="*/ 62 h 204"/>
                  <a:gd name="T2" fmla="*/ 0 w 254"/>
                  <a:gd name="T3" fmla="*/ 66 h 204"/>
                  <a:gd name="T4" fmla="*/ 11 w 254"/>
                  <a:gd name="T5" fmla="*/ 171 h 204"/>
                  <a:gd name="T6" fmla="*/ 48 w 254"/>
                  <a:gd name="T7" fmla="*/ 195 h 204"/>
                  <a:gd name="T8" fmla="*/ 243 w 254"/>
                  <a:gd name="T9" fmla="*/ 20 h 204"/>
                  <a:gd name="T10" fmla="*/ 230 w 254"/>
                  <a:gd name="T11" fmla="*/ 7 h 204"/>
                  <a:gd name="T12" fmla="*/ 53 w 254"/>
                  <a:gd name="T13" fmla="*/ 116 h 204"/>
                  <a:gd name="T14" fmla="*/ 35 w 254"/>
                  <a:gd name="T15" fmla="*/ 62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4" h="204">
                    <a:moveTo>
                      <a:pt x="35" y="62"/>
                    </a:moveTo>
                    <a:cubicBezTo>
                      <a:pt x="31" y="48"/>
                      <a:pt x="0" y="51"/>
                      <a:pt x="0" y="66"/>
                    </a:cubicBezTo>
                    <a:cubicBezTo>
                      <a:pt x="0" y="113"/>
                      <a:pt x="4" y="130"/>
                      <a:pt x="11" y="171"/>
                    </a:cubicBezTo>
                    <a:cubicBezTo>
                      <a:pt x="14" y="186"/>
                      <a:pt x="36" y="204"/>
                      <a:pt x="48" y="195"/>
                    </a:cubicBezTo>
                    <a:cubicBezTo>
                      <a:pt x="133" y="135"/>
                      <a:pt x="169" y="92"/>
                      <a:pt x="243" y="20"/>
                    </a:cubicBezTo>
                    <a:cubicBezTo>
                      <a:pt x="254" y="9"/>
                      <a:pt x="240" y="0"/>
                      <a:pt x="230" y="7"/>
                    </a:cubicBezTo>
                    <a:cubicBezTo>
                      <a:pt x="158" y="56"/>
                      <a:pt x="123" y="73"/>
                      <a:pt x="53" y="116"/>
                    </a:cubicBezTo>
                    <a:cubicBezTo>
                      <a:pt x="42" y="95"/>
                      <a:pt x="40" y="80"/>
                      <a:pt x="35" y="62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2196133" y="1461199"/>
            <a:ext cx="694874" cy="2716508"/>
            <a:chOff x="2196133" y="1461199"/>
            <a:chExt cx="694874" cy="2716508"/>
          </a:xfrm>
        </p:grpSpPr>
        <p:grpSp>
          <p:nvGrpSpPr>
            <p:cNvPr id="64" name="组合 63"/>
            <p:cNvGrpSpPr/>
            <p:nvPr/>
          </p:nvGrpSpPr>
          <p:grpSpPr>
            <a:xfrm>
              <a:off x="2196133" y="1461199"/>
              <a:ext cx="694874" cy="118509"/>
              <a:chOff x="4111386" y="2043778"/>
              <a:chExt cx="926499" cy="158012"/>
            </a:xfrm>
          </p:grpSpPr>
          <p:grpSp>
            <p:nvGrpSpPr>
              <p:cNvPr id="74" name="组合 73"/>
              <p:cNvGrpSpPr/>
              <p:nvPr/>
            </p:nvGrpSpPr>
            <p:grpSpPr>
              <a:xfrm>
                <a:off x="4879875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80" name="椭圆 79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81" name="椭圆 80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75" name="组合 74"/>
              <p:cNvGrpSpPr/>
              <p:nvPr/>
            </p:nvGrpSpPr>
            <p:grpSpPr>
              <a:xfrm>
                <a:off x="4111386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78" name="椭圆 77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79" name="椭圆 78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76" name="圆角矩形 75"/>
              <p:cNvSpPr/>
              <p:nvPr/>
            </p:nvSpPr>
            <p:spPr>
              <a:xfrm rot="16200000" flipH="1" flipV="1">
                <a:off x="4563173" y="1773812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7" name="圆角矩形 76"/>
              <p:cNvSpPr/>
              <p:nvPr/>
            </p:nvSpPr>
            <p:spPr>
              <a:xfrm rot="16200000" flipH="1" flipV="1">
                <a:off x="4563173" y="1728247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5" name="组合 64"/>
            <p:cNvGrpSpPr/>
            <p:nvPr/>
          </p:nvGrpSpPr>
          <p:grpSpPr>
            <a:xfrm>
              <a:off x="2196133" y="4059198"/>
              <a:ext cx="694874" cy="118509"/>
              <a:chOff x="4111386" y="2043778"/>
              <a:chExt cx="926499" cy="158012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4879875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72" name="椭圆 71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73" name="椭圆 72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67" name="组合 66"/>
              <p:cNvGrpSpPr/>
              <p:nvPr/>
            </p:nvGrpSpPr>
            <p:grpSpPr>
              <a:xfrm>
                <a:off x="4111386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70" name="椭圆 69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71" name="椭圆 70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68" name="圆角矩形 67"/>
              <p:cNvSpPr/>
              <p:nvPr/>
            </p:nvSpPr>
            <p:spPr>
              <a:xfrm rot="16200000" flipH="1" flipV="1">
                <a:off x="4563173" y="1773812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9" name="圆角矩形 68"/>
              <p:cNvSpPr/>
              <p:nvPr/>
            </p:nvSpPr>
            <p:spPr>
              <a:xfrm rot="16200000" flipH="1" flipV="1">
                <a:off x="4563173" y="1728247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82" name="组合 81"/>
          <p:cNvGrpSpPr/>
          <p:nvPr/>
        </p:nvGrpSpPr>
        <p:grpSpPr>
          <a:xfrm>
            <a:off x="4236565" y="1461199"/>
            <a:ext cx="694874" cy="2716508"/>
            <a:chOff x="4236565" y="1461199"/>
            <a:chExt cx="694874" cy="2716508"/>
          </a:xfrm>
        </p:grpSpPr>
        <p:grpSp>
          <p:nvGrpSpPr>
            <p:cNvPr id="83" name="组合 82"/>
            <p:cNvGrpSpPr/>
            <p:nvPr/>
          </p:nvGrpSpPr>
          <p:grpSpPr>
            <a:xfrm>
              <a:off x="4236565" y="1461199"/>
              <a:ext cx="694874" cy="118509"/>
              <a:chOff x="4111386" y="2043778"/>
              <a:chExt cx="926499" cy="158012"/>
            </a:xfrm>
          </p:grpSpPr>
          <p:grpSp>
            <p:nvGrpSpPr>
              <p:cNvPr id="93" name="组合 92"/>
              <p:cNvGrpSpPr/>
              <p:nvPr/>
            </p:nvGrpSpPr>
            <p:grpSpPr>
              <a:xfrm>
                <a:off x="4879875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99" name="椭圆 98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00" name="椭圆 99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94" name="组合 93"/>
              <p:cNvGrpSpPr/>
              <p:nvPr/>
            </p:nvGrpSpPr>
            <p:grpSpPr>
              <a:xfrm>
                <a:off x="4111386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97" name="椭圆 96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98" name="椭圆 97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5" name="圆角矩形 94"/>
              <p:cNvSpPr/>
              <p:nvPr/>
            </p:nvSpPr>
            <p:spPr>
              <a:xfrm rot="16200000" flipH="1" flipV="1">
                <a:off x="4563173" y="1773812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6" name="圆角矩形 95"/>
              <p:cNvSpPr/>
              <p:nvPr/>
            </p:nvSpPr>
            <p:spPr>
              <a:xfrm rot="16200000" flipH="1" flipV="1">
                <a:off x="4563173" y="1728247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84" name="组合 83"/>
            <p:cNvGrpSpPr/>
            <p:nvPr/>
          </p:nvGrpSpPr>
          <p:grpSpPr>
            <a:xfrm>
              <a:off x="4236565" y="4059198"/>
              <a:ext cx="694874" cy="118509"/>
              <a:chOff x="4111386" y="2043778"/>
              <a:chExt cx="926499" cy="158012"/>
            </a:xfrm>
          </p:grpSpPr>
          <p:grpSp>
            <p:nvGrpSpPr>
              <p:cNvPr id="85" name="组合 84"/>
              <p:cNvGrpSpPr/>
              <p:nvPr/>
            </p:nvGrpSpPr>
            <p:grpSpPr>
              <a:xfrm>
                <a:off x="4879875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91" name="椭圆 90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92" name="椭圆 91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86" name="组合 85"/>
              <p:cNvGrpSpPr/>
              <p:nvPr/>
            </p:nvGrpSpPr>
            <p:grpSpPr>
              <a:xfrm>
                <a:off x="4111386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89" name="椭圆 88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90" name="椭圆 89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87" name="圆角矩形 86"/>
              <p:cNvSpPr/>
              <p:nvPr/>
            </p:nvSpPr>
            <p:spPr>
              <a:xfrm rot="16200000" flipH="1" flipV="1">
                <a:off x="4563173" y="1773812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8" name="圆角矩形 87"/>
              <p:cNvSpPr/>
              <p:nvPr/>
            </p:nvSpPr>
            <p:spPr>
              <a:xfrm rot="16200000" flipH="1" flipV="1">
                <a:off x="4563173" y="1728247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01" name="组合 100"/>
          <p:cNvGrpSpPr/>
          <p:nvPr/>
        </p:nvGrpSpPr>
        <p:grpSpPr>
          <a:xfrm>
            <a:off x="6778082" y="1178272"/>
            <a:ext cx="1689213" cy="3280529"/>
            <a:chOff x="4824293" y="1140267"/>
            <a:chExt cx="1689213" cy="3280529"/>
          </a:xfrm>
        </p:grpSpPr>
        <p:sp>
          <p:nvSpPr>
            <p:cNvPr id="102" name="圆角矩形 101"/>
            <p:cNvSpPr/>
            <p:nvPr/>
          </p:nvSpPr>
          <p:spPr>
            <a:xfrm>
              <a:off x="4824293" y="1140267"/>
              <a:ext cx="1689213" cy="3280529"/>
            </a:xfrm>
            <a:prstGeom prst="roundRect">
              <a:avLst>
                <a:gd name="adj" fmla="val 10535"/>
              </a:avLst>
            </a:prstGeom>
            <a:solidFill>
              <a:srgbClr val="F7F7F7"/>
            </a:soli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778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3" name="组合 102"/>
            <p:cNvGrpSpPr/>
            <p:nvPr/>
          </p:nvGrpSpPr>
          <p:grpSpPr>
            <a:xfrm>
              <a:off x="4824293" y="2723018"/>
              <a:ext cx="1689213" cy="640155"/>
              <a:chOff x="1947258" y="3466616"/>
              <a:chExt cx="2252284" cy="853540"/>
            </a:xfrm>
          </p:grpSpPr>
          <p:sp>
            <p:nvSpPr>
              <p:cNvPr id="117" name="矩形 116"/>
              <p:cNvSpPr/>
              <p:nvPr/>
            </p:nvSpPr>
            <p:spPr>
              <a:xfrm>
                <a:off x="1947258" y="3471751"/>
                <a:ext cx="2252284" cy="843078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1947258" y="3466616"/>
                <a:ext cx="2252284" cy="189695"/>
              </a:xfrm>
              <a:prstGeom prst="rect">
                <a:avLst/>
              </a:prstGeom>
              <a:gradFill>
                <a:gsLst>
                  <a:gs pos="65000">
                    <a:schemeClr val="tx1">
                      <a:alpha val="3000"/>
                    </a:schemeClr>
                  </a:gs>
                  <a:gs pos="0">
                    <a:schemeClr val="tx1">
                      <a:alpha val="2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1947258" y="4130461"/>
                <a:ext cx="2252284" cy="189695"/>
              </a:xfrm>
              <a:prstGeom prst="rect">
                <a:avLst/>
              </a:prstGeom>
              <a:gradFill>
                <a:gsLst>
                  <a:gs pos="45000">
                    <a:schemeClr val="tx1">
                      <a:alpha val="3000"/>
                    </a:schemeClr>
                  </a:gs>
                  <a:gs pos="100000">
                    <a:schemeClr val="tx1">
                      <a:alpha val="20000"/>
                    </a:schemeClr>
                  </a:gs>
                  <a:gs pos="0">
                    <a:schemeClr val="bg1">
                      <a:alpha val="0"/>
                    </a:schemeClr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04" name="组合 103"/>
            <p:cNvGrpSpPr/>
            <p:nvPr/>
          </p:nvGrpSpPr>
          <p:grpSpPr>
            <a:xfrm>
              <a:off x="5003361" y="1356454"/>
              <a:ext cx="1312260" cy="447632"/>
              <a:chOff x="2198560" y="1644530"/>
              <a:chExt cx="1749680" cy="596843"/>
            </a:xfrm>
          </p:grpSpPr>
          <p:pic>
            <p:nvPicPr>
              <p:cNvPr id="115" name="图片 114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198560" y="1644530"/>
                <a:ext cx="1749680" cy="92018"/>
              </a:xfrm>
              <a:prstGeom prst="rect">
                <a:avLst/>
              </a:prstGeom>
            </p:spPr>
          </p:pic>
          <p:pic>
            <p:nvPicPr>
              <p:cNvPr id="116" name="图片 115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 flipV="1">
                <a:off x="2198560" y="2149355"/>
                <a:ext cx="1749680" cy="92018"/>
              </a:xfrm>
              <a:prstGeom prst="rect">
                <a:avLst/>
              </a:prstGeom>
            </p:spPr>
          </p:pic>
        </p:grpSp>
        <p:grpSp>
          <p:nvGrpSpPr>
            <p:cNvPr id="105" name="组合 104"/>
            <p:cNvGrpSpPr/>
            <p:nvPr/>
          </p:nvGrpSpPr>
          <p:grpSpPr>
            <a:xfrm>
              <a:off x="5003361" y="3705690"/>
              <a:ext cx="1312260" cy="447632"/>
              <a:chOff x="2198560" y="1644530"/>
              <a:chExt cx="1749680" cy="596843"/>
            </a:xfrm>
          </p:grpSpPr>
          <p:pic>
            <p:nvPicPr>
              <p:cNvPr id="113" name="图片 112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198560" y="1644530"/>
                <a:ext cx="1749680" cy="92018"/>
              </a:xfrm>
              <a:prstGeom prst="rect">
                <a:avLst/>
              </a:prstGeom>
            </p:spPr>
          </p:pic>
          <p:pic>
            <p:nvPicPr>
              <p:cNvPr id="114" name="图片 113"/>
              <p:cNvPicPr>
                <a:picLocks noChangeAspect="1"/>
              </p:cNvPicPr>
              <p:nvPr/>
            </p:nvPicPr>
            <p:blipFill rotWithShape="1">
              <a:blip r:embed="rId2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3">
                        <a14:imgEffect>
                          <a14:colorTemperature colorTemp="2000"/>
                        </a14:imgEffect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 flipV="1">
                <a:off x="2198560" y="2149355"/>
                <a:ext cx="1749680" cy="92018"/>
              </a:xfrm>
              <a:prstGeom prst="rect">
                <a:avLst/>
              </a:prstGeom>
            </p:spPr>
          </p:pic>
        </p:grpSp>
        <p:sp>
          <p:nvSpPr>
            <p:cNvPr id="106" name="文本框 105"/>
            <p:cNvSpPr txBox="1"/>
            <p:nvPr/>
          </p:nvSpPr>
          <p:spPr>
            <a:xfrm>
              <a:off x="5309331" y="2773088"/>
              <a:ext cx="7191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chemeClr val="bg1"/>
                  </a:solidFill>
                  <a:effectLst>
                    <a:outerShdw blurRad="101600" dist="50800" dir="2700000" algn="tl" rotWithShape="0">
                      <a:prstClr val="black">
                        <a:alpha val="40000"/>
                      </a:prst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3000" dirty="0">
                <a:solidFill>
                  <a:schemeClr val="bg1"/>
                </a:solidFill>
                <a:effectLst>
                  <a:outerShdw blurRad="101600" dist="508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4938319" y="1440321"/>
              <a:ext cx="14423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8" name="文本框 107"/>
            <p:cNvSpPr txBox="1"/>
            <p:nvPr/>
          </p:nvSpPr>
          <p:spPr>
            <a:xfrm>
              <a:off x="5038692" y="1843139"/>
              <a:ext cx="1340872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此处添加详细文本描述，建议与标题相关并符合整体语言风格，语言描述尽量简洁生动。尽量将每页幻灯片的字数控制在 </a:t>
              </a: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200</a:t>
              </a:r>
              <a:r>
                <a:rPr lang="zh-CN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字以内。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  <p:grpSp>
          <p:nvGrpSpPr>
            <p:cNvPr id="109" name="组合 108"/>
            <p:cNvGrpSpPr/>
            <p:nvPr/>
          </p:nvGrpSpPr>
          <p:grpSpPr>
            <a:xfrm>
              <a:off x="5563648" y="3821787"/>
              <a:ext cx="227425" cy="223469"/>
              <a:chOff x="5037571" y="856343"/>
              <a:chExt cx="715006" cy="702571"/>
            </a:xfrm>
            <a:solidFill>
              <a:srgbClr val="FFB850"/>
            </a:solidFill>
          </p:grpSpPr>
          <p:sp>
            <p:nvSpPr>
              <p:cNvPr id="110" name="Freeform 39"/>
              <p:cNvSpPr>
                <a:spLocks/>
              </p:cNvSpPr>
              <p:nvPr/>
            </p:nvSpPr>
            <p:spPr bwMode="auto">
              <a:xfrm>
                <a:off x="5468769" y="856343"/>
                <a:ext cx="244675" cy="244675"/>
              </a:xfrm>
              <a:custGeom>
                <a:avLst/>
                <a:gdLst>
                  <a:gd name="T0" fmla="*/ 19 w 283"/>
                  <a:gd name="T1" fmla="*/ 0 h 283"/>
                  <a:gd name="T2" fmla="*/ 264 w 283"/>
                  <a:gd name="T3" fmla="*/ 0 h 283"/>
                  <a:gd name="T4" fmla="*/ 276 w 283"/>
                  <a:gd name="T5" fmla="*/ 4 h 283"/>
                  <a:gd name="T6" fmla="*/ 224 w 283"/>
                  <a:gd name="T7" fmla="*/ 38 h 283"/>
                  <a:gd name="T8" fmla="*/ 97 w 283"/>
                  <a:gd name="T9" fmla="*/ 38 h 283"/>
                  <a:gd name="T10" fmla="*/ 90 w 283"/>
                  <a:gd name="T11" fmla="*/ 38 h 283"/>
                  <a:gd name="T12" fmla="*/ 38 w 283"/>
                  <a:gd name="T13" fmla="*/ 38 h 283"/>
                  <a:gd name="T14" fmla="*/ 38 w 283"/>
                  <a:gd name="T15" fmla="*/ 245 h 283"/>
                  <a:gd name="T16" fmla="*/ 103 w 283"/>
                  <a:gd name="T17" fmla="*/ 245 h 283"/>
                  <a:gd name="T18" fmla="*/ 127 w 283"/>
                  <a:gd name="T19" fmla="*/ 245 h 283"/>
                  <a:gd name="T20" fmla="*/ 245 w 283"/>
                  <a:gd name="T21" fmla="*/ 245 h 283"/>
                  <a:gd name="T22" fmla="*/ 245 w 283"/>
                  <a:gd name="T23" fmla="*/ 152 h 283"/>
                  <a:gd name="T24" fmla="*/ 283 w 283"/>
                  <a:gd name="T25" fmla="*/ 115 h 283"/>
                  <a:gd name="T26" fmla="*/ 283 w 283"/>
                  <a:gd name="T27" fmla="*/ 264 h 283"/>
                  <a:gd name="T28" fmla="*/ 264 w 283"/>
                  <a:gd name="T29" fmla="*/ 283 h 283"/>
                  <a:gd name="T30" fmla="*/ 19 w 283"/>
                  <a:gd name="T31" fmla="*/ 283 h 283"/>
                  <a:gd name="T32" fmla="*/ 0 w 283"/>
                  <a:gd name="T33" fmla="*/ 264 h 283"/>
                  <a:gd name="T34" fmla="*/ 0 w 283"/>
                  <a:gd name="T35" fmla="*/ 19 h 283"/>
                  <a:gd name="T36" fmla="*/ 19 w 283"/>
                  <a:gd name="T37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83" h="283">
                    <a:moveTo>
                      <a:pt x="19" y="0"/>
                    </a:moveTo>
                    <a:cubicBezTo>
                      <a:pt x="264" y="0"/>
                      <a:pt x="264" y="0"/>
                      <a:pt x="264" y="0"/>
                    </a:cubicBezTo>
                    <a:cubicBezTo>
                      <a:pt x="269" y="0"/>
                      <a:pt x="273" y="2"/>
                      <a:pt x="276" y="4"/>
                    </a:cubicBezTo>
                    <a:cubicBezTo>
                      <a:pt x="259" y="16"/>
                      <a:pt x="242" y="27"/>
                      <a:pt x="224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5" y="38"/>
                      <a:pt x="92" y="38"/>
                      <a:pt x="90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8" y="245"/>
                      <a:pt x="38" y="245"/>
                      <a:pt x="38" y="245"/>
                    </a:cubicBezTo>
                    <a:cubicBezTo>
                      <a:pt x="103" y="245"/>
                      <a:pt x="103" y="245"/>
                      <a:pt x="103" y="245"/>
                    </a:cubicBezTo>
                    <a:cubicBezTo>
                      <a:pt x="111" y="247"/>
                      <a:pt x="119" y="247"/>
                      <a:pt x="127" y="245"/>
                    </a:cubicBezTo>
                    <a:cubicBezTo>
                      <a:pt x="245" y="245"/>
                      <a:pt x="245" y="245"/>
                      <a:pt x="245" y="245"/>
                    </a:cubicBezTo>
                    <a:cubicBezTo>
                      <a:pt x="245" y="152"/>
                      <a:pt x="245" y="152"/>
                      <a:pt x="245" y="152"/>
                    </a:cubicBezTo>
                    <a:cubicBezTo>
                      <a:pt x="258" y="140"/>
                      <a:pt x="270" y="128"/>
                      <a:pt x="283" y="115"/>
                    </a:cubicBezTo>
                    <a:cubicBezTo>
                      <a:pt x="283" y="264"/>
                      <a:pt x="283" y="264"/>
                      <a:pt x="283" y="264"/>
                    </a:cubicBezTo>
                    <a:cubicBezTo>
                      <a:pt x="283" y="274"/>
                      <a:pt x="275" y="283"/>
                      <a:pt x="264" y="283"/>
                    </a:cubicBezTo>
                    <a:cubicBezTo>
                      <a:pt x="19" y="283"/>
                      <a:pt x="19" y="283"/>
                      <a:pt x="19" y="283"/>
                    </a:cubicBezTo>
                    <a:cubicBezTo>
                      <a:pt x="9" y="283"/>
                      <a:pt x="0" y="274"/>
                      <a:pt x="0" y="26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9"/>
                      <a:pt x="9" y="0"/>
                      <a:pt x="19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1" name="Freeform 40"/>
              <p:cNvSpPr>
                <a:spLocks noEditPoints="1"/>
              </p:cNvSpPr>
              <p:nvPr/>
            </p:nvSpPr>
            <p:spPr bwMode="auto">
              <a:xfrm>
                <a:off x="5037571" y="889259"/>
                <a:ext cx="423518" cy="669655"/>
              </a:xfrm>
              <a:custGeom>
                <a:avLst/>
                <a:gdLst>
                  <a:gd name="T0" fmla="*/ 253 w 490"/>
                  <a:gd name="T1" fmla="*/ 737 h 775"/>
                  <a:gd name="T2" fmla="*/ 211 w 490"/>
                  <a:gd name="T3" fmla="*/ 775 h 775"/>
                  <a:gd name="T4" fmla="*/ 175 w 490"/>
                  <a:gd name="T5" fmla="*/ 762 h 775"/>
                  <a:gd name="T6" fmla="*/ 161 w 490"/>
                  <a:gd name="T7" fmla="*/ 762 h 775"/>
                  <a:gd name="T8" fmla="*/ 125 w 490"/>
                  <a:gd name="T9" fmla="*/ 775 h 775"/>
                  <a:gd name="T10" fmla="*/ 84 w 490"/>
                  <a:gd name="T11" fmla="*/ 737 h 775"/>
                  <a:gd name="T12" fmla="*/ 76 w 490"/>
                  <a:gd name="T13" fmla="*/ 475 h 775"/>
                  <a:gd name="T14" fmla="*/ 65 w 490"/>
                  <a:gd name="T15" fmla="*/ 474 h 775"/>
                  <a:gd name="T16" fmla="*/ 21 w 490"/>
                  <a:gd name="T17" fmla="*/ 441 h 775"/>
                  <a:gd name="T18" fmla="*/ 19 w 490"/>
                  <a:gd name="T19" fmla="*/ 217 h 775"/>
                  <a:gd name="T20" fmla="*/ 48 w 490"/>
                  <a:gd name="T21" fmla="*/ 192 h 775"/>
                  <a:gd name="T22" fmla="*/ 121 w 490"/>
                  <a:gd name="T23" fmla="*/ 183 h 775"/>
                  <a:gd name="T24" fmla="*/ 132 w 490"/>
                  <a:gd name="T25" fmla="*/ 189 h 775"/>
                  <a:gd name="T26" fmla="*/ 168 w 490"/>
                  <a:gd name="T27" fmla="*/ 243 h 775"/>
                  <a:gd name="T28" fmla="*/ 204 w 490"/>
                  <a:gd name="T29" fmla="*/ 189 h 775"/>
                  <a:gd name="T30" fmla="*/ 216 w 490"/>
                  <a:gd name="T31" fmla="*/ 183 h 775"/>
                  <a:gd name="T32" fmla="*/ 257 w 490"/>
                  <a:gd name="T33" fmla="*/ 188 h 775"/>
                  <a:gd name="T34" fmla="*/ 293 w 490"/>
                  <a:gd name="T35" fmla="*/ 205 h 775"/>
                  <a:gd name="T36" fmla="*/ 331 w 490"/>
                  <a:gd name="T37" fmla="*/ 251 h 775"/>
                  <a:gd name="T38" fmla="*/ 339 w 490"/>
                  <a:gd name="T39" fmla="*/ 259 h 775"/>
                  <a:gd name="T40" fmla="*/ 355 w 490"/>
                  <a:gd name="T41" fmla="*/ 261 h 775"/>
                  <a:gd name="T42" fmla="*/ 362 w 490"/>
                  <a:gd name="T43" fmla="*/ 256 h 775"/>
                  <a:gd name="T44" fmla="*/ 406 w 490"/>
                  <a:gd name="T45" fmla="*/ 223 h 775"/>
                  <a:gd name="T46" fmla="*/ 452 w 490"/>
                  <a:gd name="T47" fmla="*/ 284 h 775"/>
                  <a:gd name="T48" fmla="*/ 405 w 490"/>
                  <a:gd name="T49" fmla="*/ 318 h 775"/>
                  <a:gd name="T50" fmla="*/ 357 w 490"/>
                  <a:gd name="T51" fmla="*/ 346 h 775"/>
                  <a:gd name="T52" fmla="*/ 321 w 490"/>
                  <a:gd name="T53" fmla="*/ 343 h 775"/>
                  <a:gd name="T54" fmla="*/ 275 w 490"/>
                  <a:gd name="T55" fmla="*/ 302 h 775"/>
                  <a:gd name="T56" fmla="*/ 265 w 490"/>
                  <a:gd name="T57" fmla="*/ 291 h 775"/>
                  <a:gd name="T58" fmla="*/ 253 w 490"/>
                  <a:gd name="T59" fmla="*/ 737 h 775"/>
                  <a:gd name="T60" fmla="*/ 170 w 490"/>
                  <a:gd name="T61" fmla="*/ 1 h 775"/>
                  <a:gd name="T62" fmla="*/ 236 w 490"/>
                  <a:gd name="T63" fmla="*/ 74 h 775"/>
                  <a:gd name="T64" fmla="*/ 167 w 490"/>
                  <a:gd name="T65" fmla="*/ 159 h 775"/>
                  <a:gd name="T66" fmla="*/ 100 w 490"/>
                  <a:gd name="T67" fmla="*/ 71 h 775"/>
                  <a:gd name="T68" fmla="*/ 170 w 490"/>
                  <a:gd name="T69" fmla="*/ 1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0" h="775">
                    <a:moveTo>
                      <a:pt x="253" y="737"/>
                    </a:moveTo>
                    <a:cubicBezTo>
                      <a:pt x="252" y="758"/>
                      <a:pt x="230" y="775"/>
                      <a:pt x="211" y="775"/>
                    </a:cubicBezTo>
                    <a:cubicBezTo>
                      <a:pt x="198" y="775"/>
                      <a:pt x="182" y="770"/>
                      <a:pt x="175" y="762"/>
                    </a:cubicBezTo>
                    <a:cubicBezTo>
                      <a:pt x="172" y="757"/>
                      <a:pt x="165" y="757"/>
                      <a:pt x="161" y="762"/>
                    </a:cubicBezTo>
                    <a:cubicBezTo>
                      <a:pt x="155" y="770"/>
                      <a:pt x="138" y="775"/>
                      <a:pt x="125" y="775"/>
                    </a:cubicBezTo>
                    <a:cubicBezTo>
                      <a:pt x="106" y="775"/>
                      <a:pt x="85" y="758"/>
                      <a:pt x="84" y="737"/>
                    </a:cubicBezTo>
                    <a:cubicBezTo>
                      <a:pt x="76" y="475"/>
                      <a:pt x="76" y="475"/>
                      <a:pt x="76" y="475"/>
                    </a:cubicBezTo>
                    <a:cubicBezTo>
                      <a:pt x="65" y="474"/>
                      <a:pt x="65" y="474"/>
                      <a:pt x="65" y="474"/>
                    </a:cubicBezTo>
                    <a:cubicBezTo>
                      <a:pt x="47" y="472"/>
                      <a:pt x="24" y="459"/>
                      <a:pt x="21" y="441"/>
                    </a:cubicBezTo>
                    <a:cubicBezTo>
                      <a:pt x="0" y="331"/>
                      <a:pt x="4" y="332"/>
                      <a:pt x="19" y="217"/>
                    </a:cubicBezTo>
                    <a:cubicBezTo>
                      <a:pt x="21" y="209"/>
                      <a:pt x="31" y="194"/>
                      <a:pt x="48" y="192"/>
                    </a:cubicBezTo>
                    <a:cubicBezTo>
                      <a:pt x="121" y="183"/>
                      <a:pt x="121" y="183"/>
                      <a:pt x="121" y="183"/>
                    </a:cubicBezTo>
                    <a:cubicBezTo>
                      <a:pt x="125" y="183"/>
                      <a:pt x="130" y="185"/>
                      <a:pt x="132" y="189"/>
                    </a:cubicBezTo>
                    <a:cubicBezTo>
                      <a:pt x="168" y="243"/>
                      <a:pt x="168" y="243"/>
                      <a:pt x="168" y="243"/>
                    </a:cubicBezTo>
                    <a:cubicBezTo>
                      <a:pt x="204" y="189"/>
                      <a:pt x="204" y="189"/>
                      <a:pt x="204" y="189"/>
                    </a:cubicBezTo>
                    <a:cubicBezTo>
                      <a:pt x="207" y="185"/>
                      <a:pt x="211" y="183"/>
                      <a:pt x="216" y="183"/>
                    </a:cubicBezTo>
                    <a:cubicBezTo>
                      <a:pt x="257" y="188"/>
                      <a:pt x="257" y="188"/>
                      <a:pt x="257" y="188"/>
                    </a:cubicBezTo>
                    <a:cubicBezTo>
                      <a:pt x="278" y="191"/>
                      <a:pt x="285" y="196"/>
                      <a:pt x="293" y="205"/>
                    </a:cubicBezTo>
                    <a:cubicBezTo>
                      <a:pt x="307" y="223"/>
                      <a:pt x="320" y="239"/>
                      <a:pt x="331" y="251"/>
                    </a:cubicBezTo>
                    <a:cubicBezTo>
                      <a:pt x="334" y="254"/>
                      <a:pt x="336" y="257"/>
                      <a:pt x="339" y="259"/>
                    </a:cubicBezTo>
                    <a:cubicBezTo>
                      <a:pt x="343" y="264"/>
                      <a:pt x="350" y="264"/>
                      <a:pt x="355" y="261"/>
                    </a:cubicBezTo>
                    <a:cubicBezTo>
                      <a:pt x="357" y="259"/>
                      <a:pt x="360" y="258"/>
                      <a:pt x="362" y="256"/>
                    </a:cubicBezTo>
                    <a:cubicBezTo>
                      <a:pt x="373" y="248"/>
                      <a:pt x="393" y="233"/>
                      <a:pt x="406" y="223"/>
                    </a:cubicBezTo>
                    <a:cubicBezTo>
                      <a:pt x="442" y="195"/>
                      <a:pt x="490" y="255"/>
                      <a:pt x="452" y="284"/>
                    </a:cubicBezTo>
                    <a:cubicBezTo>
                      <a:pt x="438" y="294"/>
                      <a:pt x="418" y="310"/>
                      <a:pt x="405" y="318"/>
                    </a:cubicBezTo>
                    <a:cubicBezTo>
                      <a:pt x="386" y="332"/>
                      <a:pt x="369" y="342"/>
                      <a:pt x="357" y="346"/>
                    </a:cubicBezTo>
                    <a:cubicBezTo>
                      <a:pt x="346" y="351"/>
                      <a:pt x="332" y="351"/>
                      <a:pt x="321" y="343"/>
                    </a:cubicBezTo>
                    <a:cubicBezTo>
                      <a:pt x="305" y="333"/>
                      <a:pt x="291" y="320"/>
                      <a:pt x="275" y="302"/>
                    </a:cubicBezTo>
                    <a:cubicBezTo>
                      <a:pt x="272" y="299"/>
                      <a:pt x="269" y="295"/>
                      <a:pt x="265" y="291"/>
                    </a:cubicBezTo>
                    <a:cubicBezTo>
                      <a:pt x="253" y="737"/>
                      <a:pt x="253" y="737"/>
                      <a:pt x="253" y="737"/>
                    </a:cubicBezTo>
                    <a:close/>
                    <a:moveTo>
                      <a:pt x="170" y="1"/>
                    </a:moveTo>
                    <a:cubicBezTo>
                      <a:pt x="207" y="2"/>
                      <a:pt x="237" y="34"/>
                      <a:pt x="236" y="74"/>
                    </a:cubicBezTo>
                    <a:cubicBezTo>
                      <a:pt x="235" y="113"/>
                      <a:pt x="204" y="160"/>
                      <a:pt x="167" y="159"/>
                    </a:cubicBezTo>
                    <a:cubicBezTo>
                      <a:pt x="129" y="159"/>
                      <a:pt x="100" y="110"/>
                      <a:pt x="100" y="71"/>
                    </a:cubicBezTo>
                    <a:cubicBezTo>
                      <a:pt x="101" y="32"/>
                      <a:pt x="132" y="0"/>
                      <a:pt x="170" y="1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2" name="Freeform 41"/>
              <p:cNvSpPr>
                <a:spLocks/>
              </p:cNvSpPr>
              <p:nvPr/>
            </p:nvSpPr>
            <p:spPr bwMode="auto">
              <a:xfrm>
                <a:off x="5532772" y="870972"/>
                <a:ext cx="219805" cy="176283"/>
              </a:xfrm>
              <a:custGeom>
                <a:avLst/>
                <a:gdLst>
                  <a:gd name="T0" fmla="*/ 35 w 254"/>
                  <a:gd name="T1" fmla="*/ 62 h 204"/>
                  <a:gd name="T2" fmla="*/ 0 w 254"/>
                  <a:gd name="T3" fmla="*/ 66 h 204"/>
                  <a:gd name="T4" fmla="*/ 11 w 254"/>
                  <a:gd name="T5" fmla="*/ 171 h 204"/>
                  <a:gd name="T6" fmla="*/ 48 w 254"/>
                  <a:gd name="T7" fmla="*/ 195 h 204"/>
                  <a:gd name="T8" fmla="*/ 243 w 254"/>
                  <a:gd name="T9" fmla="*/ 20 h 204"/>
                  <a:gd name="T10" fmla="*/ 230 w 254"/>
                  <a:gd name="T11" fmla="*/ 7 h 204"/>
                  <a:gd name="T12" fmla="*/ 53 w 254"/>
                  <a:gd name="T13" fmla="*/ 116 h 204"/>
                  <a:gd name="T14" fmla="*/ 35 w 254"/>
                  <a:gd name="T15" fmla="*/ 62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4" h="204">
                    <a:moveTo>
                      <a:pt x="35" y="62"/>
                    </a:moveTo>
                    <a:cubicBezTo>
                      <a:pt x="31" y="48"/>
                      <a:pt x="0" y="51"/>
                      <a:pt x="0" y="66"/>
                    </a:cubicBezTo>
                    <a:cubicBezTo>
                      <a:pt x="0" y="113"/>
                      <a:pt x="4" y="130"/>
                      <a:pt x="11" y="171"/>
                    </a:cubicBezTo>
                    <a:cubicBezTo>
                      <a:pt x="14" y="186"/>
                      <a:pt x="36" y="204"/>
                      <a:pt x="48" y="195"/>
                    </a:cubicBezTo>
                    <a:cubicBezTo>
                      <a:pt x="133" y="135"/>
                      <a:pt x="169" y="92"/>
                      <a:pt x="243" y="20"/>
                    </a:cubicBezTo>
                    <a:cubicBezTo>
                      <a:pt x="254" y="9"/>
                      <a:pt x="240" y="0"/>
                      <a:pt x="230" y="7"/>
                    </a:cubicBezTo>
                    <a:cubicBezTo>
                      <a:pt x="158" y="56"/>
                      <a:pt x="123" y="73"/>
                      <a:pt x="53" y="116"/>
                    </a:cubicBezTo>
                    <a:cubicBezTo>
                      <a:pt x="42" y="95"/>
                      <a:pt x="40" y="80"/>
                      <a:pt x="35" y="62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20" name="组合 119"/>
          <p:cNvGrpSpPr/>
          <p:nvPr/>
        </p:nvGrpSpPr>
        <p:grpSpPr>
          <a:xfrm>
            <a:off x="6254661" y="1526902"/>
            <a:ext cx="694874" cy="2716508"/>
            <a:chOff x="6254661" y="1526902"/>
            <a:chExt cx="694874" cy="2716508"/>
          </a:xfrm>
        </p:grpSpPr>
        <p:grpSp>
          <p:nvGrpSpPr>
            <p:cNvPr id="121" name="组合 120"/>
            <p:cNvGrpSpPr/>
            <p:nvPr/>
          </p:nvGrpSpPr>
          <p:grpSpPr>
            <a:xfrm>
              <a:off x="6254661" y="1526902"/>
              <a:ext cx="694874" cy="118509"/>
              <a:chOff x="4111386" y="2043778"/>
              <a:chExt cx="926499" cy="158012"/>
            </a:xfrm>
          </p:grpSpPr>
          <p:grpSp>
            <p:nvGrpSpPr>
              <p:cNvPr id="131" name="组合 130"/>
              <p:cNvGrpSpPr/>
              <p:nvPr/>
            </p:nvGrpSpPr>
            <p:grpSpPr>
              <a:xfrm>
                <a:off x="4879875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137" name="椭圆 136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38" name="椭圆 137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132" name="组合 131"/>
              <p:cNvGrpSpPr/>
              <p:nvPr/>
            </p:nvGrpSpPr>
            <p:grpSpPr>
              <a:xfrm>
                <a:off x="4111386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135" name="椭圆 134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36" name="椭圆 135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33" name="圆角矩形 132"/>
              <p:cNvSpPr/>
              <p:nvPr/>
            </p:nvSpPr>
            <p:spPr>
              <a:xfrm rot="16200000" flipH="1" flipV="1">
                <a:off x="4563173" y="1773812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4" name="圆角矩形 133"/>
              <p:cNvSpPr/>
              <p:nvPr/>
            </p:nvSpPr>
            <p:spPr>
              <a:xfrm rot="16200000" flipH="1" flipV="1">
                <a:off x="4563173" y="1728247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6254661" y="4124901"/>
              <a:ext cx="694874" cy="118509"/>
              <a:chOff x="4111386" y="2043778"/>
              <a:chExt cx="926499" cy="158012"/>
            </a:xfrm>
          </p:grpSpPr>
          <p:grpSp>
            <p:nvGrpSpPr>
              <p:cNvPr id="123" name="组合 122"/>
              <p:cNvGrpSpPr/>
              <p:nvPr/>
            </p:nvGrpSpPr>
            <p:grpSpPr>
              <a:xfrm>
                <a:off x="4879875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129" name="椭圆 128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30" name="椭圆 129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124" name="组合 123"/>
              <p:cNvGrpSpPr/>
              <p:nvPr/>
            </p:nvGrpSpPr>
            <p:grpSpPr>
              <a:xfrm>
                <a:off x="4111386" y="2043778"/>
                <a:ext cx="158010" cy="158012"/>
                <a:chOff x="4486616" y="3001075"/>
                <a:chExt cx="274695" cy="274699"/>
              </a:xfrm>
            </p:grpSpPr>
            <p:sp>
              <p:nvSpPr>
                <p:cNvPr id="127" name="椭圆 126"/>
                <p:cNvSpPr/>
                <p:nvPr/>
              </p:nvSpPr>
              <p:spPr>
                <a:xfrm rot="16200000">
                  <a:off x="4486614" y="3001077"/>
                  <a:ext cx="274699" cy="274695"/>
                </a:xfrm>
                <a:prstGeom prst="ellipse">
                  <a:avLst/>
                </a:prstGeom>
                <a:gradFill>
                  <a:gsLst>
                    <a:gs pos="7500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65000"/>
                      </a:schemeClr>
                    </a:gs>
                    <a:gs pos="35000">
                      <a:schemeClr val="bg1">
                        <a:lumMod val="95000"/>
                      </a:schemeClr>
                    </a:gs>
                    <a:gs pos="17000">
                      <a:schemeClr val="bg1">
                        <a:lumMod val="6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</a:gradFill>
                <a:ln>
                  <a:noFill/>
                </a:ln>
                <a:effectLst>
                  <a:outerShdw blurRad="12700" dist="127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28" name="椭圆 127"/>
                <p:cNvSpPr/>
                <p:nvPr/>
              </p:nvSpPr>
              <p:spPr>
                <a:xfrm rot="16200000">
                  <a:off x="4511585" y="3026055"/>
                  <a:ext cx="224753" cy="224751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ffectLst>
                  <a:innerShdw blurRad="12700" dist="127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25" name="圆角矩形 124"/>
              <p:cNvSpPr/>
              <p:nvPr/>
            </p:nvSpPr>
            <p:spPr>
              <a:xfrm rot="16200000" flipH="1" flipV="1">
                <a:off x="4563173" y="1773812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6" name="圆角矩形 125"/>
              <p:cNvSpPr/>
              <p:nvPr/>
            </p:nvSpPr>
            <p:spPr>
              <a:xfrm rot="16200000" flipH="1" flipV="1">
                <a:off x="4563173" y="1728247"/>
                <a:ext cx="22409" cy="74892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823612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8" accel="4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5" presetID="2" presetClass="entr" presetSubtype="8" accel="4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7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4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44" presetID="2" presetClass="entr" presetSubtype="8" accel="4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6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4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53" presetID="2" presetClass="entr" presetSubtype="8" accel="4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5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6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8" ac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5" presetID="2" presetClass="entr" presetSubtype="8" ac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4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44" presetID="2" presetClass="entr" presetSubtype="8" ac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4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53" presetID="2" presetClass="entr" presetSubtype="8" ac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"/>
          <p:cNvSpPr txBox="1">
            <a:spLocks noChangeArrowheads="1"/>
          </p:cNvSpPr>
          <p:nvPr/>
        </p:nvSpPr>
        <p:spPr bwMode="auto">
          <a:xfrm>
            <a:off x="4527528" y="939702"/>
            <a:ext cx="142162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200" dirty="0" smtClean="0">
                <a:latin typeface="方正兰亭细黑_GBK" pitchFamily="2" charset="-122"/>
                <a:ea typeface="方正兰亭细黑_GBK" pitchFamily="2" charset="-122"/>
              </a:rPr>
              <a:t>关于我</a:t>
            </a:r>
            <a:endParaRPr lang="zh-CN" sz="32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5010846" y="1970402"/>
            <a:ext cx="187662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800" dirty="0" smtClean="0">
                <a:latin typeface="方正兰亭细黑_GBK" pitchFamily="2" charset="-122"/>
                <a:ea typeface="方正兰亭细黑_GBK" pitchFamily="2" charset="-122"/>
              </a:rPr>
              <a:t>岗位认知</a:t>
            </a:r>
            <a:endParaRPr lang="zh-CN" sz="28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5121686" y="3134488"/>
            <a:ext cx="163746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800" dirty="0" smtClean="0">
                <a:latin typeface="方正兰亭细黑_GBK" pitchFamily="2" charset="-122"/>
                <a:ea typeface="方正兰亭细黑_GBK" pitchFamily="2" charset="-122"/>
              </a:rPr>
              <a:t>胜任能力</a:t>
            </a:r>
            <a:endParaRPr lang="zh-CN" sz="28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4410223" y="4227816"/>
            <a:ext cx="17677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800" dirty="0" smtClean="0">
                <a:latin typeface="方正兰亭细黑_GBK" pitchFamily="2" charset="-122"/>
                <a:ea typeface="方正兰亭细黑_GBK" pitchFamily="2" charset="-122"/>
              </a:rPr>
              <a:t>目标规划</a:t>
            </a:r>
            <a:endParaRPr lang="zh-CN" sz="28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9" name="TextBox 111"/>
          <p:cNvSpPr txBox="1"/>
          <p:nvPr/>
        </p:nvSpPr>
        <p:spPr>
          <a:xfrm>
            <a:off x="4795230" y="1451174"/>
            <a:ext cx="9268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ABOUT ME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0" name="TextBox 112"/>
          <p:cNvSpPr txBox="1"/>
          <p:nvPr/>
        </p:nvSpPr>
        <p:spPr>
          <a:xfrm>
            <a:off x="5212757" y="2433250"/>
            <a:ext cx="1301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POST COGNTIVE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1" name="TextBox 113"/>
          <p:cNvSpPr txBox="1"/>
          <p:nvPr/>
        </p:nvSpPr>
        <p:spPr>
          <a:xfrm>
            <a:off x="5324462" y="3624076"/>
            <a:ext cx="1143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COMPETENCE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2" name="TextBox 114"/>
          <p:cNvSpPr txBox="1"/>
          <p:nvPr/>
        </p:nvSpPr>
        <p:spPr>
          <a:xfrm>
            <a:off x="4517588" y="4612537"/>
            <a:ext cx="12891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PROGRAMMING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93"/>
          <p:cNvSpPr txBox="1"/>
          <p:nvPr/>
        </p:nvSpPr>
        <p:spPr>
          <a:xfrm>
            <a:off x="908957" y="206330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主目录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15" name="TextBox 115"/>
          <p:cNvSpPr txBox="1"/>
          <p:nvPr/>
        </p:nvSpPr>
        <p:spPr>
          <a:xfrm>
            <a:off x="2160085" y="267886"/>
            <a:ext cx="11833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CONTENTS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2026111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3891167" y="3103095"/>
            <a:ext cx="698472" cy="698472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" name="椭圆 17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TextBox 49"/>
            <p:cNvSpPr txBox="1"/>
            <p:nvPr/>
          </p:nvSpPr>
          <p:spPr>
            <a:xfrm>
              <a:off x="2874764" y="1980687"/>
              <a:ext cx="918077" cy="10945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3</a:t>
              </a:r>
              <a:endParaRPr lang="zh-CN" altLang="en-US" sz="36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854196" y="2025233"/>
            <a:ext cx="698472" cy="698472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" name="椭圆 20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TextBox 52"/>
            <p:cNvSpPr txBox="1"/>
            <p:nvPr/>
          </p:nvSpPr>
          <p:spPr>
            <a:xfrm>
              <a:off x="2800935" y="1980687"/>
              <a:ext cx="918077" cy="10945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2</a:t>
              </a:r>
              <a:endParaRPr lang="zh-CN" altLang="en-US" sz="36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103575" y="1074590"/>
            <a:ext cx="698472" cy="698472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4" name="椭圆 23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TextBox 55"/>
            <p:cNvSpPr txBox="1"/>
            <p:nvPr/>
          </p:nvSpPr>
          <p:spPr>
            <a:xfrm>
              <a:off x="2832414" y="1997052"/>
              <a:ext cx="830774" cy="990443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36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1</a:t>
              </a:r>
              <a:endParaRPr lang="zh-CN" altLang="en-US" sz="36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103575" y="4052564"/>
            <a:ext cx="698472" cy="698472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7" name="椭圆 26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TextBox 60"/>
            <p:cNvSpPr txBox="1"/>
            <p:nvPr/>
          </p:nvSpPr>
          <p:spPr>
            <a:xfrm>
              <a:off x="2832414" y="1997052"/>
              <a:ext cx="1009885" cy="120397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36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4</a:t>
              </a:r>
              <a:endParaRPr lang="zh-CN" altLang="en-US" sz="36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47949" y="1773062"/>
            <a:ext cx="2386369" cy="2386369"/>
            <a:chOff x="447949" y="1773062"/>
            <a:chExt cx="2386369" cy="2386369"/>
          </a:xfrm>
        </p:grpSpPr>
        <p:grpSp>
          <p:nvGrpSpPr>
            <p:cNvPr id="30" name="组合 29"/>
            <p:cNvGrpSpPr/>
            <p:nvPr/>
          </p:nvGrpSpPr>
          <p:grpSpPr>
            <a:xfrm>
              <a:off x="447949" y="1773062"/>
              <a:ext cx="2386369" cy="2386369"/>
              <a:chOff x="1278794" y="3334906"/>
              <a:chExt cx="914014" cy="914014"/>
            </a:xfrm>
          </p:grpSpPr>
          <p:grpSp>
            <p:nvGrpSpPr>
              <p:cNvPr id="32" name="组合 31"/>
              <p:cNvGrpSpPr/>
              <p:nvPr/>
            </p:nvGrpSpPr>
            <p:grpSpPr>
              <a:xfrm>
                <a:off x="1278794" y="3334906"/>
                <a:ext cx="914014" cy="914014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34" name="同心圆 33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椭圆 34"/>
                <p:cNvSpPr/>
                <p:nvPr/>
              </p:nvSpPr>
              <p:spPr>
                <a:xfrm>
                  <a:off x="392112" y="760412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3" name="TextBox 43"/>
              <p:cNvSpPr txBox="1"/>
              <p:nvPr/>
            </p:nvSpPr>
            <p:spPr>
              <a:xfrm>
                <a:off x="1443719" y="3591858"/>
                <a:ext cx="59026" cy="1278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2000" dirty="0">
                  <a:latin typeface="Watford DB" pitchFamily="2" charset="0"/>
                  <a:ea typeface="造字工房劲黑（非商用）常规体" pitchFamily="50" charset="-122"/>
                </a:endParaRPr>
              </a:p>
            </p:txBody>
          </p:sp>
        </p:grpSp>
        <p:sp>
          <p:nvSpPr>
            <p:cNvPr id="31" name="椭圆 30"/>
            <p:cNvSpPr/>
            <p:nvPr/>
          </p:nvSpPr>
          <p:spPr>
            <a:xfrm>
              <a:off x="712644" y="2025233"/>
              <a:ext cx="1856977" cy="1856977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TextBox 56"/>
          <p:cNvSpPr txBox="1"/>
          <p:nvPr/>
        </p:nvSpPr>
        <p:spPr>
          <a:xfrm>
            <a:off x="817830" y="2488974"/>
            <a:ext cx="16466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spc="300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目录</a:t>
            </a:r>
            <a:endParaRPr lang="zh-CN" altLang="en-US" sz="3200" spc="300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67895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0">
        <p14:warp dir="in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3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7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 animBg="1"/>
      <p:bldP spid="14" grpId="0"/>
      <p:bldP spid="15" grpId="0"/>
      <p:bldP spid="3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创新技能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441102" y="267886"/>
            <a:ext cx="14332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LNNOVATION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6351185" y="1344693"/>
            <a:ext cx="1989605" cy="2584754"/>
            <a:chOff x="3446157" y="1908877"/>
            <a:chExt cx="3587723" cy="4660916"/>
          </a:xfrm>
        </p:grpSpPr>
        <p:sp>
          <p:nvSpPr>
            <p:cNvPr id="8" name="圆角矩形 7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5"/>
            <p:cNvSpPr>
              <a:spLocks/>
            </p:cNvSpPr>
            <p:nvPr/>
          </p:nvSpPr>
          <p:spPr bwMode="auto">
            <a:xfrm rot="16200000">
              <a:off x="3295850" y="2263222"/>
              <a:ext cx="2643766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18900000" scaled="0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 rot="16200000">
              <a:off x="3589407" y="2523402"/>
              <a:ext cx="2056648" cy="182279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0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8900000" scaled="0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725585" y="2269972"/>
            <a:ext cx="1989605" cy="2584754"/>
            <a:chOff x="3446157" y="1908877"/>
            <a:chExt cx="3587723" cy="4660916"/>
          </a:xfrm>
        </p:grpSpPr>
        <p:sp>
          <p:nvSpPr>
            <p:cNvPr id="13" name="圆角矩形 12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 rot="16200000">
              <a:off x="3295850" y="2263222"/>
              <a:ext cx="2643766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18900000" scaled="0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5"/>
            <p:cNvSpPr>
              <a:spLocks/>
            </p:cNvSpPr>
            <p:nvPr/>
          </p:nvSpPr>
          <p:spPr bwMode="auto">
            <a:xfrm rot="16200000">
              <a:off x="3589407" y="2523402"/>
              <a:ext cx="2056648" cy="182279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C00000"/>
                </a:gs>
                <a:gs pos="100000">
                  <a:srgbClr val="FF0000"/>
                </a:gs>
              </a:gsLst>
              <a:lin ang="2700000" scaled="0"/>
              <a:tileRect/>
            </a:gradFill>
            <a:ln w="25400">
              <a:gradFill flip="none" rotWithShape="1">
                <a:gsLst>
                  <a:gs pos="0">
                    <a:srgbClr val="FF0000"/>
                  </a:gs>
                  <a:gs pos="100000">
                    <a:srgbClr val="C00000"/>
                  </a:gs>
                </a:gsLst>
                <a:lin ang="2700000" scaled="0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099986" y="1344693"/>
            <a:ext cx="1989605" cy="2584754"/>
            <a:chOff x="3446157" y="1908877"/>
            <a:chExt cx="3587723" cy="4660916"/>
          </a:xfrm>
        </p:grpSpPr>
        <p:sp>
          <p:nvSpPr>
            <p:cNvPr id="18" name="圆角矩形 17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5"/>
            <p:cNvSpPr>
              <a:spLocks/>
            </p:cNvSpPr>
            <p:nvPr/>
          </p:nvSpPr>
          <p:spPr bwMode="auto">
            <a:xfrm rot="16200000">
              <a:off x="3295850" y="2263222"/>
              <a:ext cx="2643766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18900000" scaled="0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圆角矩形 19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5"/>
            <p:cNvSpPr>
              <a:spLocks/>
            </p:cNvSpPr>
            <p:nvPr/>
          </p:nvSpPr>
          <p:spPr bwMode="auto">
            <a:xfrm rot="16200000">
              <a:off x="3589407" y="2523402"/>
              <a:ext cx="2056648" cy="182279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0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0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474384" y="2269972"/>
            <a:ext cx="1989606" cy="2584754"/>
            <a:chOff x="1965845" y="3026627"/>
            <a:chExt cx="2652808" cy="3446339"/>
          </a:xfrm>
        </p:grpSpPr>
        <p:sp>
          <p:nvSpPr>
            <p:cNvPr id="23" name="圆角矩形 22"/>
            <p:cNvSpPr/>
            <p:nvPr/>
          </p:nvSpPr>
          <p:spPr>
            <a:xfrm rot="2760000">
              <a:off x="1709071" y="3563385"/>
              <a:ext cx="3446339" cy="2372824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5"/>
            <p:cNvSpPr>
              <a:spLocks/>
            </p:cNvSpPr>
            <p:nvPr/>
          </p:nvSpPr>
          <p:spPr bwMode="auto">
            <a:xfrm rot="16200000">
              <a:off x="1854706" y="3288635"/>
              <a:ext cx="1954833" cy="173255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18900000" scaled="0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 rot="2760000">
              <a:off x="1907475" y="3743628"/>
              <a:ext cx="2923271" cy="1916972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5"/>
            <p:cNvSpPr>
              <a:spLocks/>
            </p:cNvSpPr>
            <p:nvPr/>
          </p:nvSpPr>
          <p:spPr bwMode="auto">
            <a:xfrm rot="16200000">
              <a:off x="2071766" y="3481015"/>
              <a:ext cx="1520711" cy="134779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C00000"/>
                </a:gs>
                <a:gs pos="100000">
                  <a:srgbClr val="FF0000"/>
                </a:gs>
              </a:gsLst>
              <a:lin ang="2700000" scaled="0"/>
              <a:tileRect/>
            </a:gradFill>
            <a:ln w="25400">
              <a:gradFill flip="none" rotWithShape="1">
                <a:gsLst>
                  <a:gs pos="0">
                    <a:srgbClr val="FF0000"/>
                  </a:gs>
                  <a:gs pos="100000">
                    <a:srgbClr val="C00000"/>
                  </a:gs>
                </a:gsLst>
                <a:lin ang="2700000" scaled="0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736231" y="2746091"/>
            <a:ext cx="801269" cy="709314"/>
            <a:chOff x="2711519" y="4342226"/>
            <a:chExt cx="1068358" cy="945752"/>
          </a:xfrm>
        </p:grpSpPr>
        <p:sp>
          <p:nvSpPr>
            <p:cNvPr id="28" name="文本框 27"/>
            <p:cNvSpPr txBox="1"/>
            <p:nvPr/>
          </p:nvSpPr>
          <p:spPr>
            <a:xfrm>
              <a:off x="2711519" y="4342226"/>
              <a:ext cx="1031437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2738818" y="4957033"/>
              <a:ext cx="1041059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13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STEP</a:t>
              </a:r>
              <a:endParaRPr lang="zh-CN" altLang="en-US" sz="101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366211" y="1821852"/>
            <a:ext cx="784124" cy="709314"/>
            <a:chOff x="2734379" y="4342226"/>
            <a:chExt cx="1045498" cy="945752"/>
          </a:xfrm>
        </p:grpSpPr>
        <p:sp>
          <p:nvSpPr>
            <p:cNvPr id="31" name="文本框 30"/>
            <p:cNvSpPr txBox="1"/>
            <p:nvPr/>
          </p:nvSpPr>
          <p:spPr>
            <a:xfrm>
              <a:off x="2734379" y="4342226"/>
              <a:ext cx="1031437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738818" y="4957033"/>
              <a:ext cx="1041059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13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STEP</a:t>
              </a:r>
              <a:endParaRPr lang="zh-CN" altLang="en-US" sz="1013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990711" y="2752495"/>
            <a:ext cx="784124" cy="709314"/>
            <a:chOff x="2734379" y="4342226"/>
            <a:chExt cx="1045498" cy="945752"/>
          </a:xfrm>
        </p:grpSpPr>
        <p:sp>
          <p:nvSpPr>
            <p:cNvPr id="34" name="文本框 33"/>
            <p:cNvSpPr txBox="1"/>
            <p:nvPr/>
          </p:nvSpPr>
          <p:spPr>
            <a:xfrm>
              <a:off x="2734379" y="4342226"/>
              <a:ext cx="1031437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2738818" y="4957033"/>
              <a:ext cx="1041059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13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STEP</a:t>
              </a:r>
              <a:endParaRPr lang="zh-CN" altLang="en-US" sz="101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607444" y="1821852"/>
            <a:ext cx="784124" cy="709314"/>
            <a:chOff x="2734379" y="4342226"/>
            <a:chExt cx="1045498" cy="945752"/>
          </a:xfrm>
        </p:grpSpPr>
        <p:sp>
          <p:nvSpPr>
            <p:cNvPr id="37" name="文本框 36"/>
            <p:cNvSpPr txBox="1"/>
            <p:nvPr/>
          </p:nvSpPr>
          <p:spPr>
            <a:xfrm>
              <a:off x="2734379" y="4342226"/>
              <a:ext cx="1031437" cy="861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3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2738818" y="4957033"/>
              <a:ext cx="1041059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13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STEP</a:t>
              </a:r>
              <a:endParaRPr lang="zh-CN" altLang="en-US" sz="1013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085015" y="1476506"/>
            <a:ext cx="1900778" cy="745365"/>
            <a:chOff x="1038466" y="2666960"/>
            <a:chExt cx="2534370" cy="993820"/>
          </a:xfrm>
        </p:grpSpPr>
        <p:grpSp>
          <p:nvGrpSpPr>
            <p:cNvPr id="40" name="Group 20"/>
            <p:cNvGrpSpPr>
              <a:grpSpLocks noChangeAspect="1"/>
            </p:cNvGrpSpPr>
            <p:nvPr/>
          </p:nvGrpSpPr>
          <p:grpSpPr bwMode="auto">
            <a:xfrm>
              <a:off x="1562269" y="2747279"/>
              <a:ext cx="304703" cy="242938"/>
              <a:chOff x="3899" y="2225"/>
              <a:chExt cx="74" cy="59"/>
            </a:xfrm>
            <a:solidFill>
              <a:srgbClr val="FFB850"/>
            </a:solidFill>
            <a:effectLst/>
          </p:grpSpPr>
          <p:sp>
            <p:nvSpPr>
              <p:cNvPr id="43" name="Freeform 21"/>
              <p:cNvSpPr>
                <a:spLocks noEditPoints="1"/>
              </p:cNvSpPr>
              <p:nvPr/>
            </p:nvSpPr>
            <p:spPr bwMode="auto">
              <a:xfrm>
                <a:off x="3899" y="2225"/>
                <a:ext cx="74" cy="59"/>
              </a:xfrm>
              <a:custGeom>
                <a:avLst/>
                <a:gdLst>
                  <a:gd name="T0" fmla="*/ 27 w 29"/>
                  <a:gd name="T1" fmla="*/ 0 h 22"/>
                  <a:gd name="T2" fmla="*/ 3 w 29"/>
                  <a:gd name="T3" fmla="*/ 0 h 22"/>
                  <a:gd name="T4" fmla="*/ 0 w 29"/>
                  <a:gd name="T5" fmla="*/ 3 h 22"/>
                  <a:gd name="T6" fmla="*/ 0 w 29"/>
                  <a:gd name="T7" fmla="*/ 16 h 22"/>
                  <a:gd name="T8" fmla="*/ 3 w 29"/>
                  <a:gd name="T9" fmla="*/ 19 h 22"/>
                  <a:gd name="T10" fmla="*/ 10 w 29"/>
                  <a:gd name="T11" fmla="*/ 19 h 22"/>
                  <a:gd name="T12" fmla="*/ 9 w 29"/>
                  <a:gd name="T13" fmla="*/ 20 h 22"/>
                  <a:gd name="T14" fmla="*/ 5 w 29"/>
                  <a:gd name="T15" fmla="*/ 20 h 22"/>
                  <a:gd name="T16" fmla="*/ 3 w 29"/>
                  <a:gd name="T17" fmla="*/ 21 h 22"/>
                  <a:gd name="T18" fmla="*/ 5 w 29"/>
                  <a:gd name="T19" fmla="*/ 22 h 22"/>
                  <a:gd name="T20" fmla="*/ 24 w 29"/>
                  <a:gd name="T21" fmla="*/ 22 h 22"/>
                  <a:gd name="T22" fmla="*/ 26 w 29"/>
                  <a:gd name="T23" fmla="*/ 21 h 22"/>
                  <a:gd name="T24" fmla="*/ 24 w 29"/>
                  <a:gd name="T25" fmla="*/ 20 h 22"/>
                  <a:gd name="T26" fmla="*/ 21 w 29"/>
                  <a:gd name="T27" fmla="*/ 20 h 22"/>
                  <a:gd name="T28" fmla="*/ 19 w 29"/>
                  <a:gd name="T29" fmla="*/ 19 h 22"/>
                  <a:gd name="T30" fmla="*/ 27 w 29"/>
                  <a:gd name="T31" fmla="*/ 19 h 22"/>
                  <a:gd name="T32" fmla="*/ 29 w 29"/>
                  <a:gd name="T33" fmla="*/ 16 h 22"/>
                  <a:gd name="T34" fmla="*/ 29 w 29"/>
                  <a:gd name="T35" fmla="*/ 3 h 22"/>
                  <a:gd name="T36" fmla="*/ 27 w 29"/>
                  <a:gd name="T37" fmla="*/ 0 h 22"/>
                  <a:gd name="T38" fmla="*/ 28 w 29"/>
                  <a:gd name="T39" fmla="*/ 16 h 22"/>
                  <a:gd name="T40" fmla="*/ 27 w 29"/>
                  <a:gd name="T41" fmla="*/ 17 h 22"/>
                  <a:gd name="T42" fmla="*/ 3 w 29"/>
                  <a:gd name="T43" fmla="*/ 17 h 22"/>
                  <a:gd name="T44" fmla="*/ 2 w 29"/>
                  <a:gd name="T45" fmla="*/ 16 h 22"/>
                  <a:gd name="T46" fmla="*/ 2 w 29"/>
                  <a:gd name="T47" fmla="*/ 3 h 22"/>
                  <a:gd name="T48" fmla="*/ 3 w 29"/>
                  <a:gd name="T49" fmla="*/ 2 h 22"/>
                  <a:gd name="T50" fmla="*/ 27 w 29"/>
                  <a:gd name="T51" fmla="*/ 2 h 22"/>
                  <a:gd name="T52" fmla="*/ 28 w 29"/>
                  <a:gd name="T53" fmla="*/ 3 h 22"/>
                  <a:gd name="T54" fmla="*/ 28 w 29"/>
                  <a:gd name="T55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9" h="22">
                    <a:moveTo>
                      <a:pt x="27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2" y="19"/>
                      <a:pt x="3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19"/>
                      <a:pt x="9" y="19"/>
                      <a:pt x="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4" y="20"/>
                      <a:pt x="3" y="20"/>
                      <a:pt x="3" y="21"/>
                    </a:cubicBezTo>
                    <a:cubicBezTo>
                      <a:pt x="3" y="21"/>
                      <a:pt x="4" y="22"/>
                      <a:pt x="5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5" y="22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0" y="19"/>
                      <a:pt x="20" y="19"/>
                      <a:pt x="19" y="19"/>
                    </a:cubicBezTo>
                    <a:cubicBezTo>
                      <a:pt x="27" y="19"/>
                      <a:pt x="27" y="19"/>
                      <a:pt x="27" y="19"/>
                    </a:cubicBezTo>
                    <a:cubicBezTo>
                      <a:pt x="28" y="19"/>
                      <a:pt x="29" y="18"/>
                      <a:pt x="29" y="16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7" y="0"/>
                    </a:cubicBezTo>
                    <a:close/>
                    <a:moveTo>
                      <a:pt x="28" y="16"/>
                    </a:moveTo>
                    <a:cubicBezTo>
                      <a:pt x="28" y="17"/>
                      <a:pt x="27" y="17"/>
                      <a:pt x="27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2" y="17"/>
                      <a:pt x="2" y="17"/>
                      <a:pt x="2" y="16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7" y="2"/>
                      <a:pt x="28" y="2"/>
                      <a:pt x="28" y="3"/>
                    </a:cubicBezTo>
                    <a:lnTo>
                      <a:pt x="28" y="16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srgbClr val="77468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22"/>
              <p:cNvSpPr>
                <a:spLocks noEditPoints="1"/>
              </p:cNvSpPr>
              <p:nvPr/>
            </p:nvSpPr>
            <p:spPr bwMode="auto">
              <a:xfrm>
                <a:off x="3917" y="2241"/>
                <a:ext cx="25" cy="27"/>
              </a:xfrm>
              <a:custGeom>
                <a:avLst/>
                <a:gdLst>
                  <a:gd name="T0" fmla="*/ 10 w 10"/>
                  <a:gd name="T1" fmla="*/ 6 h 10"/>
                  <a:gd name="T2" fmla="*/ 10 w 10"/>
                  <a:gd name="T3" fmla="*/ 4 h 10"/>
                  <a:gd name="T4" fmla="*/ 9 w 10"/>
                  <a:gd name="T5" fmla="*/ 4 h 10"/>
                  <a:gd name="T6" fmla="*/ 8 w 10"/>
                  <a:gd name="T7" fmla="*/ 3 h 10"/>
                  <a:gd name="T8" fmla="*/ 9 w 10"/>
                  <a:gd name="T9" fmla="*/ 2 h 10"/>
                  <a:gd name="T10" fmla="*/ 8 w 10"/>
                  <a:gd name="T11" fmla="*/ 1 h 10"/>
                  <a:gd name="T12" fmla="*/ 8 w 10"/>
                  <a:gd name="T13" fmla="*/ 2 h 10"/>
                  <a:gd name="T14" fmla="*/ 6 w 10"/>
                  <a:gd name="T15" fmla="*/ 1 h 10"/>
                  <a:gd name="T16" fmla="*/ 6 w 10"/>
                  <a:gd name="T17" fmla="*/ 0 h 10"/>
                  <a:gd name="T18" fmla="*/ 4 w 10"/>
                  <a:gd name="T19" fmla="*/ 0 h 10"/>
                  <a:gd name="T20" fmla="*/ 4 w 10"/>
                  <a:gd name="T21" fmla="*/ 1 h 10"/>
                  <a:gd name="T22" fmla="*/ 3 w 10"/>
                  <a:gd name="T23" fmla="*/ 2 h 10"/>
                  <a:gd name="T24" fmla="*/ 2 w 10"/>
                  <a:gd name="T25" fmla="*/ 1 h 10"/>
                  <a:gd name="T26" fmla="*/ 1 w 10"/>
                  <a:gd name="T27" fmla="*/ 2 h 10"/>
                  <a:gd name="T28" fmla="*/ 2 w 10"/>
                  <a:gd name="T29" fmla="*/ 3 h 10"/>
                  <a:gd name="T30" fmla="*/ 1 w 10"/>
                  <a:gd name="T31" fmla="*/ 4 h 10"/>
                  <a:gd name="T32" fmla="*/ 0 w 10"/>
                  <a:gd name="T33" fmla="*/ 4 h 10"/>
                  <a:gd name="T34" fmla="*/ 0 w 10"/>
                  <a:gd name="T35" fmla="*/ 6 h 10"/>
                  <a:gd name="T36" fmla="*/ 1 w 10"/>
                  <a:gd name="T37" fmla="*/ 6 h 10"/>
                  <a:gd name="T38" fmla="*/ 2 w 10"/>
                  <a:gd name="T39" fmla="*/ 8 h 10"/>
                  <a:gd name="T40" fmla="*/ 1 w 10"/>
                  <a:gd name="T41" fmla="*/ 8 h 10"/>
                  <a:gd name="T42" fmla="*/ 2 w 10"/>
                  <a:gd name="T43" fmla="*/ 9 h 10"/>
                  <a:gd name="T44" fmla="*/ 3 w 10"/>
                  <a:gd name="T45" fmla="*/ 8 h 10"/>
                  <a:gd name="T46" fmla="*/ 4 w 10"/>
                  <a:gd name="T47" fmla="*/ 9 h 10"/>
                  <a:gd name="T48" fmla="*/ 4 w 10"/>
                  <a:gd name="T49" fmla="*/ 10 h 10"/>
                  <a:gd name="T50" fmla="*/ 6 w 10"/>
                  <a:gd name="T51" fmla="*/ 10 h 10"/>
                  <a:gd name="T52" fmla="*/ 6 w 10"/>
                  <a:gd name="T53" fmla="*/ 9 h 10"/>
                  <a:gd name="T54" fmla="*/ 8 w 10"/>
                  <a:gd name="T55" fmla="*/ 8 h 10"/>
                  <a:gd name="T56" fmla="*/ 8 w 10"/>
                  <a:gd name="T57" fmla="*/ 9 h 10"/>
                  <a:gd name="T58" fmla="*/ 9 w 10"/>
                  <a:gd name="T59" fmla="*/ 8 h 10"/>
                  <a:gd name="T60" fmla="*/ 8 w 10"/>
                  <a:gd name="T61" fmla="*/ 8 h 10"/>
                  <a:gd name="T62" fmla="*/ 9 w 10"/>
                  <a:gd name="T63" fmla="*/ 6 h 10"/>
                  <a:gd name="T64" fmla="*/ 10 w 10"/>
                  <a:gd name="T65" fmla="*/ 6 h 10"/>
                  <a:gd name="T66" fmla="*/ 8 w 10"/>
                  <a:gd name="T67" fmla="*/ 5 h 10"/>
                  <a:gd name="T68" fmla="*/ 5 w 10"/>
                  <a:gd name="T69" fmla="*/ 8 h 10"/>
                  <a:gd name="T70" fmla="*/ 2 w 10"/>
                  <a:gd name="T71" fmla="*/ 5 h 10"/>
                  <a:gd name="T72" fmla="*/ 5 w 10"/>
                  <a:gd name="T73" fmla="*/ 2 h 10"/>
                  <a:gd name="T74" fmla="*/ 8 w 10"/>
                  <a:gd name="T7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" h="10">
                    <a:moveTo>
                      <a:pt x="10" y="6"/>
                    </a:move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7"/>
                      <a:pt x="2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4" y="9"/>
                      <a:pt x="4" y="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7" y="9"/>
                      <a:pt x="8" y="8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9" y="7"/>
                      <a:pt x="9" y="6"/>
                      <a:pt x="9" y="6"/>
                    </a:cubicBezTo>
                    <a:lnTo>
                      <a:pt x="10" y="6"/>
                    </a:lnTo>
                    <a:close/>
                    <a:moveTo>
                      <a:pt x="8" y="5"/>
                    </a:moveTo>
                    <a:cubicBezTo>
                      <a:pt x="8" y="7"/>
                      <a:pt x="7" y="8"/>
                      <a:pt x="5" y="8"/>
                    </a:cubicBezTo>
                    <a:cubicBezTo>
                      <a:pt x="3" y="8"/>
                      <a:pt x="2" y="7"/>
                      <a:pt x="2" y="5"/>
                    </a:cubicBezTo>
                    <a:cubicBezTo>
                      <a:pt x="2" y="3"/>
                      <a:pt x="3" y="2"/>
                      <a:pt x="5" y="2"/>
                    </a:cubicBezTo>
                    <a:cubicBezTo>
                      <a:pt x="7" y="2"/>
                      <a:pt x="8" y="3"/>
                      <a:pt x="8" y="5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23"/>
              <p:cNvSpPr>
                <a:spLocks noEditPoints="1"/>
              </p:cNvSpPr>
              <p:nvPr/>
            </p:nvSpPr>
            <p:spPr bwMode="auto">
              <a:xfrm>
                <a:off x="3942" y="2252"/>
                <a:ext cx="13" cy="13"/>
              </a:xfrm>
              <a:custGeom>
                <a:avLst/>
                <a:gdLst>
                  <a:gd name="T0" fmla="*/ 5 w 5"/>
                  <a:gd name="T1" fmla="*/ 3 h 5"/>
                  <a:gd name="T2" fmla="*/ 5 w 5"/>
                  <a:gd name="T3" fmla="*/ 2 h 5"/>
                  <a:gd name="T4" fmla="*/ 5 w 5"/>
                  <a:gd name="T5" fmla="*/ 2 h 5"/>
                  <a:gd name="T6" fmla="*/ 4 w 5"/>
                  <a:gd name="T7" fmla="*/ 1 h 5"/>
                  <a:gd name="T8" fmla="*/ 5 w 5"/>
                  <a:gd name="T9" fmla="*/ 1 h 5"/>
                  <a:gd name="T10" fmla="*/ 4 w 5"/>
                  <a:gd name="T11" fmla="*/ 1 h 5"/>
                  <a:gd name="T12" fmla="*/ 4 w 5"/>
                  <a:gd name="T13" fmla="*/ 1 h 5"/>
                  <a:gd name="T14" fmla="*/ 3 w 5"/>
                  <a:gd name="T15" fmla="*/ 1 h 5"/>
                  <a:gd name="T16" fmla="*/ 3 w 5"/>
                  <a:gd name="T17" fmla="*/ 0 h 5"/>
                  <a:gd name="T18" fmla="*/ 2 w 5"/>
                  <a:gd name="T19" fmla="*/ 0 h 5"/>
                  <a:gd name="T20" fmla="*/ 2 w 5"/>
                  <a:gd name="T21" fmla="*/ 1 h 5"/>
                  <a:gd name="T22" fmla="*/ 1 w 5"/>
                  <a:gd name="T23" fmla="*/ 1 h 5"/>
                  <a:gd name="T24" fmla="*/ 1 w 5"/>
                  <a:gd name="T25" fmla="*/ 1 h 5"/>
                  <a:gd name="T26" fmla="*/ 1 w 5"/>
                  <a:gd name="T27" fmla="*/ 1 h 5"/>
                  <a:gd name="T28" fmla="*/ 1 w 5"/>
                  <a:gd name="T29" fmla="*/ 1 h 5"/>
                  <a:gd name="T30" fmla="*/ 1 w 5"/>
                  <a:gd name="T31" fmla="*/ 2 h 5"/>
                  <a:gd name="T32" fmla="*/ 0 w 5"/>
                  <a:gd name="T33" fmla="*/ 2 h 5"/>
                  <a:gd name="T34" fmla="*/ 0 w 5"/>
                  <a:gd name="T35" fmla="*/ 3 h 5"/>
                  <a:gd name="T36" fmla="*/ 1 w 5"/>
                  <a:gd name="T37" fmla="*/ 3 h 5"/>
                  <a:gd name="T38" fmla="*/ 1 w 5"/>
                  <a:gd name="T39" fmla="*/ 4 h 5"/>
                  <a:gd name="T40" fmla="*/ 1 w 5"/>
                  <a:gd name="T41" fmla="*/ 4 h 5"/>
                  <a:gd name="T42" fmla="*/ 1 w 5"/>
                  <a:gd name="T43" fmla="*/ 5 h 5"/>
                  <a:gd name="T44" fmla="*/ 1 w 5"/>
                  <a:gd name="T45" fmla="*/ 4 h 5"/>
                  <a:gd name="T46" fmla="*/ 2 w 5"/>
                  <a:gd name="T47" fmla="*/ 5 h 5"/>
                  <a:gd name="T48" fmla="*/ 2 w 5"/>
                  <a:gd name="T49" fmla="*/ 5 h 5"/>
                  <a:gd name="T50" fmla="*/ 3 w 5"/>
                  <a:gd name="T51" fmla="*/ 5 h 5"/>
                  <a:gd name="T52" fmla="*/ 3 w 5"/>
                  <a:gd name="T53" fmla="*/ 5 h 5"/>
                  <a:gd name="T54" fmla="*/ 4 w 5"/>
                  <a:gd name="T55" fmla="*/ 4 h 5"/>
                  <a:gd name="T56" fmla="*/ 4 w 5"/>
                  <a:gd name="T57" fmla="*/ 5 h 5"/>
                  <a:gd name="T58" fmla="*/ 5 w 5"/>
                  <a:gd name="T59" fmla="*/ 4 h 5"/>
                  <a:gd name="T60" fmla="*/ 4 w 5"/>
                  <a:gd name="T61" fmla="*/ 4 h 5"/>
                  <a:gd name="T62" fmla="*/ 5 w 5"/>
                  <a:gd name="T63" fmla="*/ 3 h 5"/>
                  <a:gd name="T64" fmla="*/ 4 w 5"/>
                  <a:gd name="T65" fmla="*/ 3 h 5"/>
                  <a:gd name="T66" fmla="*/ 3 w 5"/>
                  <a:gd name="T67" fmla="*/ 4 h 5"/>
                  <a:gd name="T68" fmla="*/ 1 w 5"/>
                  <a:gd name="T69" fmla="*/ 3 h 5"/>
                  <a:gd name="T70" fmla="*/ 3 w 5"/>
                  <a:gd name="T71" fmla="*/ 1 h 5"/>
                  <a:gd name="T72" fmla="*/ 4 w 5"/>
                  <a:gd name="T7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4" y="4"/>
                      <a:pt x="4" y="4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5" y="3"/>
                      <a:pt x="5" y="3"/>
                    </a:cubicBezTo>
                    <a:close/>
                    <a:moveTo>
                      <a:pt x="4" y="3"/>
                    </a:moveTo>
                    <a:cubicBezTo>
                      <a:pt x="4" y="3"/>
                      <a:pt x="3" y="4"/>
                      <a:pt x="3" y="4"/>
                    </a:cubicBezTo>
                    <a:cubicBezTo>
                      <a:pt x="2" y="4"/>
                      <a:pt x="1" y="3"/>
                      <a:pt x="1" y="3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3" y="1"/>
                      <a:pt x="4" y="2"/>
                      <a:pt x="4" y="3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 24"/>
              <p:cNvSpPr>
                <a:spLocks noEditPoints="1"/>
              </p:cNvSpPr>
              <p:nvPr/>
            </p:nvSpPr>
            <p:spPr bwMode="auto">
              <a:xfrm>
                <a:off x="3937" y="2233"/>
                <a:ext cx="18" cy="19"/>
              </a:xfrm>
              <a:custGeom>
                <a:avLst/>
                <a:gdLst>
                  <a:gd name="T0" fmla="*/ 7 w 7"/>
                  <a:gd name="T1" fmla="*/ 4 h 7"/>
                  <a:gd name="T2" fmla="*/ 7 w 7"/>
                  <a:gd name="T3" fmla="*/ 3 h 7"/>
                  <a:gd name="T4" fmla="*/ 6 w 7"/>
                  <a:gd name="T5" fmla="*/ 3 h 7"/>
                  <a:gd name="T6" fmla="*/ 6 w 7"/>
                  <a:gd name="T7" fmla="*/ 2 h 7"/>
                  <a:gd name="T8" fmla="*/ 6 w 7"/>
                  <a:gd name="T9" fmla="*/ 1 h 7"/>
                  <a:gd name="T10" fmla="*/ 6 w 7"/>
                  <a:gd name="T11" fmla="*/ 1 h 7"/>
                  <a:gd name="T12" fmla="*/ 5 w 7"/>
                  <a:gd name="T13" fmla="*/ 1 h 7"/>
                  <a:gd name="T14" fmla="*/ 4 w 7"/>
                  <a:gd name="T15" fmla="*/ 1 h 7"/>
                  <a:gd name="T16" fmla="*/ 4 w 7"/>
                  <a:gd name="T17" fmla="*/ 0 h 7"/>
                  <a:gd name="T18" fmla="*/ 3 w 7"/>
                  <a:gd name="T19" fmla="*/ 0 h 7"/>
                  <a:gd name="T20" fmla="*/ 3 w 7"/>
                  <a:gd name="T21" fmla="*/ 1 h 7"/>
                  <a:gd name="T22" fmla="*/ 2 w 7"/>
                  <a:gd name="T23" fmla="*/ 1 h 7"/>
                  <a:gd name="T24" fmla="*/ 2 w 7"/>
                  <a:gd name="T25" fmla="*/ 1 h 7"/>
                  <a:gd name="T26" fmla="*/ 1 w 7"/>
                  <a:gd name="T27" fmla="*/ 1 h 7"/>
                  <a:gd name="T28" fmla="*/ 2 w 7"/>
                  <a:gd name="T29" fmla="*/ 2 h 7"/>
                  <a:gd name="T30" fmla="*/ 1 w 7"/>
                  <a:gd name="T31" fmla="*/ 3 h 7"/>
                  <a:gd name="T32" fmla="*/ 0 w 7"/>
                  <a:gd name="T33" fmla="*/ 3 h 7"/>
                  <a:gd name="T34" fmla="*/ 0 w 7"/>
                  <a:gd name="T35" fmla="*/ 4 h 7"/>
                  <a:gd name="T36" fmla="*/ 1 w 7"/>
                  <a:gd name="T37" fmla="*/ 4 h 7"/>
                  <a:gd name="T38" fmla="*/ 2 w 7"/>
                  <a:gd name="T39" fmla="*/ 5 h 7"/>
                  <a:gd name="T40" fmla="*/ 1 w 7"/>
                  <a:gd name="T41" fmla="*/ 5 h 7"/>
                  <a:gd name="T42" fmla="*/ 2 w 7"/>
                  <a:gd name="T43" fmla="*/ 6 h 7"/>
                  <a:gd name="T44" fmla="*/ 2 w 7"/>
                  <a:gd name="T45" fmla="*/ 5 h 7"/>
                  <a:gd name="T46" fmla="*/ 3 w 7"/>
                  <a:gd name="T47" fmla="*/ 6 h 7"/>
                  <a:gd name="T48" fmla="*/ 3 w 7"/>
                  <a:gd name="T49" fmla="*/ 7 h 7"/>
                  <a:gd name="T50" fmla="*/ 4 w 7"/>
                  <a:gd name="T51" fmla="*/ 7 h 7"/>
                  <a:gd name="T52" fmla="*/ 4 w 7"/>
                  <a:gd name="T53" fmla="*/ 6 h 7"/>
                  <a:gd name="T54" fmla="*/ 5 w 7"/>
                  <a:gd name="T55" fmla="*/ 5 h 7"/>
                  <a:gd name="T56" fmla="*/ 6 w 7"/>
                  <a:gd name="T57" fmla="*/ 6 h 7"/>
                  <a:gd name="T58" fmla="*/ 6 w 7"/>
                  <a:gd name="T59" fmla="*/ 5 h 7"/>
                  <a:gd name="T60" fmla="*/ 6 w 7"/>
                  <a:gd name="T61" fmla="*/ 5 h 7"/>
                  <a:gd name="T62" fmla="*/ 6 w 7"/>
                  <a:gd name="T63" fmla="*/ 4 h 7"/>
                  <a:gd name="T64" fmla="*/ 7 w 7"/>
                  <a:gd name="T65" fmla="*/ 4 h 7"/>
                  <a:gd name="T66" fmla="*/ 6 w 7"/>
                  <a:gd name="T67" fmla="*/ 3 h 7"/>
                  <a:gd name="T68" fmla="*/ 4 w 7"/>
                  <a:gd name="T69" fmla="*/ 5 h 7"/>
                  <a:gd name="T70" fmla="*/ 2 w 7"/>
                  <a:gd name="T71" fmla="*/ 3 h 7"/>
                  <a:gd name="T72" fmla="*/ 4 w 7"/>
                  <a:gd name="T73" fmla="*/ 1 h 7"/>
                  <a:gd name="T74" fmla="*/ 6 w 7"/>
                  <a:gd name="T75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" h="7">
                    <a:moveTo>
                      <a:pt x="7" y="4"/>
                    </a:move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5"/>
                      <a:pt x="2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4"/>
                      <a:pt x="6" y="4"/>
                    </a:cubicBezTo>
                    <a:lnTo>
                      <a:pt x="7" y="4"/>
                    </a:lnTo>
                    <a:close/>
                    <a:moveTo>
                      <a:pt x="6" y="3"/>
                    </a:moveTo>
                    <a:cubicBezTo>
                      <a:pt x="6" y="4"/>
                      <a:pt x="5" y="5"/>
                      <a:pt x="4" y="5"/>
                    </a:cubicBezTo>
                    <a:cubicBezTo>
                      <a:pt x="3" y="5"/>
                      <a:pt x="2" y="4"/>
                      <a:pt x="2" y="3"/>
                    </a:cubicBezTo>
                    <a:cubicBezTo>
                      <a:pt x="2" y="2"/>
                      <a:pt x="3" y="1"/>
                      <a:pt x="4" y="1"/>
                    </a:cubicBezTo>
                    <a:cubicBezTo>
                      <a:pt x="5" y="1"/>
                      <a:pt x="6" y="2"/>
                      <a:pt x="6" y="3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1" name="文本框 40"/>
            <p:cNvSpPr txBox="1"/>
            <p:nvPr/>
          </p:nvSpPr>
          <p:spPr>
            <a:xfrm>
              <a:off x="1815314" y="2666960"/>
              <a:ext cx="1598660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3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新理论</a:t>
              </a:r>
              <a:endParaRPr lang="zh-CN" altLang="en-US" sz="1013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038466" y="2891339"/>
              <a:ext cx="253437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此处添加详细文本描述，建议与标题相关并符合整体语言风格，语言描述尽量简洁生动。尽量将每页幻灯片的字数控制在 </a:t>
              </a:r>
              <a:r>
                <a:rPr lang="en-US" altLang="zh-CN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200</a:t>
              </a:r>
              <a:r>
                <a:rPr lang="zh-CN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字以内。</a:t>
              </a:r>
              <a:endPara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4520410" y="1478904"/>
            <a:ext cx="1686489" cy="906095"/>
            <a:chOff x="3343947" y="1749175"/>
            <a:chExt cx="2248651" cy="1208126"/>
          </a:xfrm>
        </p:grpSpPr>
        <p:grpSp>
          <p:nvGrpSpPr>
            <p:cNvPr id="48" name="Group 32"/>
            <p:cNvGrpSpPr>
              <a:grpSpLocks noChangeAspect="1"/>
            </p:cNvGrpSpPr>
            <p:nvPr/>
          </p:nvGrpSpPr>
          <p:grpSpPr bwMode="auto">
            <a:xfrm>
              <a:off x="3622122" y="1810453"/>
              <a:ext cx="354115" cy="230585"/>
              <a:chOff x="3798" y="2129"/>
              <a:chExt cx="86" cy="56"/>
            </a:xfrm>
            <a:solidFill>
              <a:srgbClr val="E87071"/>
            </a:solidFill>
            <a:effectLst/>
          </p:grpSpPr>
          <p:sp>
            <p:nvSpPr>
              <p:cNvPr id="51" name="Freeform 33"/>
              <p:cNvSpPr>
                <a:spLocks/>
              </p:cNvSpPr>
              <p:nvPr/>
            </p:nvSpPr>
            <p:spPr bwMode="auto">
              <a:xfrm>
                <a:off x="3798" y="2129"/>
                <a:ext cx="86" cy="51"/>
              </a:xfrm>
              <a:custGeom>
                <a:avLst/>
                <a:gdLst>
                  <a:gd name="T0" fmla="*/ 32 w 33"/>
                  <a:gd name="T1" fmla="*/ 3 h 19"/>
                  <a:gd name="T2" fmla="*/ 32 w 33"/>
                  <a:gd name="T3" fmla="*/ 3 h 19"/>
                  <a:gd name="T4" fmla="*/ 32 w 33"/>
                  <a:gd name="T5" fmla="*/ 1 h 19"/>
                  <a:gd name="T6" fmla="*/ 32 w 33"/>
                  <a:gd name="T7" fmla="*/ 1 h 19"/>
                  <a:gd name="T8" fmla="*/ 32 w 33"/>
                  <a:gd name="T9" fmla="*/ 0 h 19"/>
                  <a:gd name="T10" fmla="*/ 32 w 33"/>
                  <a:gd name="T11" fmla="*/ 0 h 19"/>
                  <a:gd name="T12" fmla="*/ 30 w 33"/>
                  <a:gd name="T13" fmla="*/ 1 h 19"/>
                  <a:gd name="T14" fmla="*/ 29 w 33"/>
                  <a:gd name="T15" fmla="*/ 1 h 19"/>
                  <a:gd name="T16" fmla="*/ 29 w 33"/>
                  <a:gd name="T17" fmla="*/ 2 h 19"/>
                  <a:gd name="T18" fmla="*/ 29 w 33"/>
                  <a:gd name="T19" fmla="*/ 2 h 19"/>
                  <a:gd name="T20" fmla="*/ 30 w 33"/>
                  <a:gd name="T21" fmla="*/ 2 h 19"/>
                  <a:gd name="T22" fmla="*/ 20 w 33"/>
                  <a:gd name="T23" fmla="*/ 11 h 19"/>
                  <a:gd name="T24" fmla="*/ 15 w 33"/>
                  <a:gd name="T25" fmla="*/ 5 h 19"/>
                  <a:gd name="T26" fmla="*/ 0 w 33"/>
                  <a:gd name="T27" fmla="*/ 19 h 19"/>
                  <a:gd name="T28" fmla="*/ 0 w 33"/>
                  <a:gd name="T29" fmla="*/ 19 h 19"/>
                  <a:gd name="T30" fmla="*/ 14 w 33"/>
                  <a:gd name="T31" fmla="*/ 6 h 19"/>
                  <a:gd name="T32" fmla="*/ 20 w 33"/>
                  <a:gd name="T33" fmla="*/ 12 h 19"/>
                  <a:gd name="T34" fmla="*/ 30 w 33"/>
                  <a:gd name="T35" fmla="*/ 3 h 19"/>
                  <a:gd name="T36" fmla="*/ 31 w 33"/>
                  <a:gd name="T37" fmla="*/ 3 h 19"/>
                  <a:gd name="T38" fmla="*/ 31 w 33"/>
                  <a:gd name="T39" fmla="*/ 4 h 19"/>
                  <a:gd name="T40" fmla="*/ 32 w 33"/>
                  <a:gd name="T4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19">
                    <a:moveTo>
                      <a:pt x="32" y="3"/>
                    </a:move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2"/>
                      <a:pt x="32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3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0" y="1"/>
                      <a:pt x="30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30" y="2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0" y="3"/>
                      <a:pt x="31" y="3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2" y="4"/>
                      <a:pt x="32" y="3"/>
                    </a:cubicBezTo>
                    <a:close/>
                  </a:path>
                </a:pathLst>
              </a:custGeom>
              <a:solidFill>
                <a:srgbClr val="0699AC"/>
              </a:solidFill>
              <a:ln w="9525">
                <a:solidFill>
                  <a:srgbClr val="FF0000"/>
                </a:solidFill>
                <a:round/>
                <a:headEnd/>
                <a:tailEnd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Freeform 34"/>
              <p:cNvSpPr>
                <a:spLocks/>
              </p:cNvSpPr>
              <p:nvPr/>
            </p:nvSpPr>
            <p:spPr bwMode="auto">
              <a:xfrm>
                <a:off x="3866" y="2140"/>
                <a:ext cx="8" cy="45"/>
              </a:xfrm>
              <a:custGeom>
                <a:avLst/>
                <a:gdLst>
                  <a:gd name="T0" fmla="*/ 0 w 8"/>
                  <a:gd name="T1" fmla="*/ 11 h 45"/>
                  <a:gd name="T2" fmla="*/ 0 w 8"/>
                  <a:gd name="T3" fmla="*/ 45 h 45"/>
                  <a:gd name="T4" fmla="*/ 8 w 8"/>
                  <a:gd name="T5" fmla="*/ 45 h 45"/>
                  <a:gd name="T6" fmla="*/ 8 w 8"/>
                  <a:gd name="T7" fmla="*/ 0 h 45"/>
                  <a:gd name="T8" fmla="*/ 0 w 8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5">
                    <a:moveTo>
                      <a:pt x="0" y="11"/>
                    </a:moveTo>
                    <a:lnTo>
                      <a:pt x="0" y="45"/>
                    </a:lnTo>
                    <a:lnTo>
                      <a:pt x="8" y="45"/>
                    </a:lnTo>
                    <a:lnTo>
                      <a:pt x="8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Freeform 35"/>
              <p:cNvSpPr>
                <a:spLocks/>
              </p:cNvSpPr>
              <p:nvPr/>
            </p:nvSpPr>
            <p:spPr bwMode="auto">
              <a:xfrm>
                <a:off x="3853" y="2153"/>
                <a:ext cx="8" cy="32"/>
              </a:xfrm>
              <a:custGeom>
                <a:avLst/>
                <a:gdLst>
                  <a:gd name="T0" fmla="*/ 0 w 8"/>
                  <a:gd name="T1" fmla="*/ 8 h 32"/>
                  <a:gd name="T2" fmla="*/ 0 w 8"/>
                  <a:gd name="T3" fmla="*/ 32 h 32"/>
                  <a:gd name="T4" fmla="*/ 8 w 8"/>
                  <a:gd name="T5" fmla="*/ 32 h 32"/>
                  <a:gd name="T6" fmla="*/ 8 w 8"/>
                  <a:gd name="T7" fmla="*/ 0 h 32"/>
                  <a:gd name="T8" fmla="*/ 0 w 8"/>
                  <a:gd name="T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2">
                    <a:moveTo>
                      <a:pt x="0" y="8"/>
                    </a:moveTo>
                    <a:lnTo>
                      <a:pt x="0" y="32"/>
                    </a:lnTo>
                    <a:lnTo>
                      <a:pt x="8" y="32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069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Freeform 36"/>
              <p:cNvSpPr>
                <a:spLocks/>
              </p:cNvSpPr>
              <p:nvPr/>
            </p:nvSpPr>
            <p:spPr bwMode="auto">
              <a:xfrm>
                <a:off x="3840" y="2153"/>
                <a:ext cx="8" cy="32"/>
              </a:xfrm>
              <a:custGeom>
                <a:avLst/>
                <a:gdLst>
                  <a:gd name="T0" fmla="*/ 0 w 8"/>
                  <a:gd name="T1" fmla="*/ 0 h 32"/>
                  <a:gd name="T2" fmla="*/ 0 w 8"/>
                  <a:gd name="T3" fmla="*/ 32 h 32"/>
                  <a:gd name="T4" fmla="*/ 8 w 8"/>
                  <a:gd name="T5" fmla="*/ 32 h 32"/>
                  <a:gd name="T6" fmla="*/ 8 w 8"/>
                  <a:gd name="T7" fmla="*/ 8 h 32"/>
                  <a:gd name="T8" fmla="*/ 0 w 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lnTo>
                      <a:pt x="0" y="32"/>
                    </a:lnTo>
                    <a:lnTo>
                      <a:pt x="8" y="32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69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37"/>
              <p:cNvSpPr>
                <a:spLocks/>
              </p:cNvSpPr>
              <p:nvPr/>
            </p:nvSpPr>
            <p:spPr bwMode="auto">
              <a:xfrm>
                <a:off x="3827" y="2148"/>
                <a:ext cx="8" cy="37"/>
              </a:xfrm>
              <a:custGeom>
                <a:avLst/>
                <a:gdLst>
                  <a:gd name="T0" fmla="*/ 8 w 8"/>
                  <a:gd name="T1" fmla="*/ 0 h 37"/>
                  <a:gd name="T2" fmla="*/ 0 w 8"/>
                  <a:gd name="T3" fmla="*/ 8 h 37"/>
                  <a:gd name="T4" fmla="*/ 0 w 8"/>
                  <a:gd name="T5" fmla="*/ 37 h 37"/>
                  <a:gd name="T6" fmla="*/ 8 w 8"/>
                  <a:gd name="T7" fmla="*/ 37 h 37"/>
                  <a:gd name="T8" fmla="*/ 8 w 8"/>
                  <a:gd name="T9" fmla="*/ 0 h 37"/>
                  <a:gd name="T10" fmla="*/ 8 w 8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7">
                    <a:moveTo>
                      <a:pt x="8" y="0"/>
                    </a:moveTo>
                    <a:lnTo>
                      <a:pt x="0" y="8"/>
                    </a:lnTo>
                    <a:lnTo>
                      <a:pt x="0" y="37"/>
                    </a:lnTo>
                    <a:lnTo>
                      <a:pt x="8" y="37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069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38"/>
              <p:cNvSpPr>
                <a:spLocks/>
              </p:cNvSpPr>
              <p:nvPr/>
            </p:nvSpPr>
            <p:spPr bwMode="auto">
              <a:xfrm>
                <a:off x="3814" y="2161"/>
                <a:ext cx="8" cy="24"/>
              </a:xfrm>
              <a:custGeom>
                <a:avLst/>
                <a:gdLst>
                  <a:gd name="T0" fmla="*/ 0 w 8"/>
                  <a:gd name="T1" fmla="*/ 8 h 24"/>
                  <a:gd name="T2" fmla="*/ 0 w 8"/>
                  <a:gd name="T3" fmla="*/ 24 h 24"/>
                  <a:gd name="T4" fmla="*/ 8 w 8"/>
                  <a:gd name="T5" fmla="*/ 24 h 24"/>
                  <a:gd name="T6" fmla="*/ 8 w 8"/>
                  <a:gd name="T7" fmla="*/ 0 h 24"/>
                  <a:gd name="T8" fmla="*/ 0 w 8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4">
                    <a:moveTo>
                      <a:pt x="0" y="8"/>
                    </a:moveTo>
                    <a:lnTo>
                      <a:pt x="0" y="24"/>
                    </a:lnTo>
                    <a:lnTo>
                      <a:pt x="8" y="24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069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Freeform 39"/>
              <p:cNvSpPr>
                <a:spLocks/>
              </p:cNvSpPr>
              <p:nvPr/>
            </p:nvSpPr>
            <p:spPr bwMode="auto">
              <a:xfrm>
                <a:off x="3801" y="2172"/>
                <a:ext cx="8" cy="13"/>
              </a:xfrm>
              <a:custGeom>
                <a:avLst/>
                <a:gdLst>
                  <a:gd name="T0" fmla="*/ 0 w 8"/>
                  <a:gd name="T1" fmla="*/ 8 h 13"/>
                  <a:gd name="T2" fmla="*/ 0 w 8"/>
                  <a:gd name="T3" fmla="*/ 13 h 13"/>
                  <a:gd name="T4" fmla="*/ 8 w 8"/>
                  <a:gd name="T5" fmla="*/ 13 h 13"/>
                  <a:gd name="T6" fmla="*/ 8 w 8"/>
                  <a:gd name="T7" fmla="*/ 0 h 13"/>
                  <a:gd name="T8" fmla="*/ 0 w 8"/>
                  <a:gd name="T9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3">
                    <a:moveTo>
                      <a:pt x="0" y="8"/>
                    </a:moveTo>
                    <a:lnTo>
                      <a:pt x="0" y="13"/>
                    </a:lnTo>
                    <a:lnTo>
                      <a:pt x="8" y="13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0699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40"/>
              <p:cNvSpPr>
                <a:spLocks/>
              </p:cNvSpPr>
              <p:nvPr/>
            </p:nvSpPr>
            <p:spPr bwMode="auto">
              <a:xfrm>
                <a:off x="3798" y="2129"/>
                <a:ext cx="86" cy="51"/>
              </a:xfrm>
              <a:custGeom>
                <a:avLst/>
                <a:gdLst>
                  <a:gd name="T0" fmla="*/ 32 w 33"/>
                  <a:gd name="T1" fmla="*/ 3 h 19"/>
                  <a:gd name="T2" fmla="*/ 32 w 33"/>
                  <a:gd name="T3" fmla="*/ 3 h 19"/>
                  <a:gd name="T4" fmla="*/ 32 w 33"/>
                  <a:gd name="T5" fmla="*/ 1 h 19"/>
                  <a:gd name="T6" fmla="*/ 32 w 33"/>
                  <a:gd name="T7" fmla="*/ 1 h 19"/>
                  <a:gd name="T8" fmla="*/ 32 w 33"/>
                  <a:gd name="T9" fmla="*/ 0 h 19"/>
                  <a:gd name="T10" fmla="*/ 32 w 33"/>
                  <a:gd name="T11" fmla="*/ 0 h 19"/>
                  <a:gd name="T12" fmla="*/ 30 w 33"/>
                  <a:gd name="T13" fmla="*/ 1 h 19"/>
                  <a:gd name="T14" fmla="*/ 29 w 33"/>
                  <a:gd name="T15" fmla="*/ 1 h 19"/>
                  <a:gd name="T16" fmla="*/ 29 w 33"/>
                  <a:gd name="T17" fmla="*/ 2 h 19"/>
                  <a:gd name="T18" fmla="*/ 29 w 33"/>
                  <a:gd name="T19" fmla="*/ 2 h 19"/>
                  <a:gd name="T20" fmla="*/ 30 w 33"/>
                  <a:gd name="T21" fmla="*/ 2 h 19"/>
                  <a:gd name="T22" fmla="*/ 20 w 33"/>
                  <a:gd name="T23" fmla="*/ 11 h 19"/>
                  <a:gd name="T24" fmla="*/ 15 w 33"/>
                  <a:gd name="T25" fmla="*/ 5 h 19"/>
                  <a:gd name="T26" fmla="*/ 0 w 33"/>
                  <a:gd name="T27" fmla="*/ 19 h 19"/>
                  <a:gd name="T28" fmla="*/ 0 w 33"/>
                  <a:gd name="T29" fmla="*/ 19 h 19"/>
                  <a:gd name="T30" fmla="*/ 14 w 33"/>
                  <a:gd name="T31" fmla="*/ 6 h 19"/>
                  <a:gd name="T32" fmla="*/ 20 w 33"/>
                  <a:gd name="T33" fmla="*/ 12 h 19"/>
                  <a:gd name="T34" fmla="*/ 30 w 33"/>
                  <a:gd name="T35" fmla="*/ 3 h 19"/>
                  <a:gd name="T36" fmla="*/ 31 w 33"/>
                  <a:gd name="T37" fmla="*/ 3 h 19"/>
                  <a:gd name="T38" fmla="*/ 31 w 33"/>
                  <a:gd name="T39" fmla="*/ 4 h 19"/>
                  <a:gd name="T40" fmla="*/ 32 w 33"/>
                  <a:gd name="T4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19">
                    <a:moveTo>
                      <a:pt x="32" y="3"/>
                    </a:move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2"/>
                      <a:pt x="32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3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0" y="1"/>
                      <a:pt x="30" y="1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1"/>
                      <a:pt x="29" y="1"/>
                      <a:pt x="29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9" y="2"/>
                      <a:pt x="29" y="2"/>
                      <a:pt x="30" y="2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0" y="3"/>
                      <a:pt x="30" y="3"/>
                      <a:pt x="31" y="3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2" y="4"/>
                      <a:pt x="32" y="3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41"/>
              <p:cNvSpPr>
                <a:spLocks/>
              </p:cNvSpPr>
              <p:nvPr/>
            </p:nvSpPr>
            <p:spPr bwMode="auto">
              <a:xfrm>
                <a:off x="3866" y="2140"/>
                <a:ext cx="8" cy="45"/>
              </a:xfrm>
              <a:custGeom>
                <a:avLst/>
                <a:gdLst>
                  <a:gd name="T0" fmla="*/ 0 w 8"/>
                  <a:gd name="T1" fmla="*/ 11 h 45"/>
                  <a:gd name="T2" fmla="*/ 0 w 8"/>
                  <a:gd name="T3" fmla="*/ 45 h 45"/>
                  <a:gd name="T4" fmla="*/ 8 w 8"/>
                  <a:gd name="T5" fmla="*/ 45 h 45"/>
                  <a:gd name="T6" fmla="*/ 8 w 8"/>
                  <a:gd name="T7" fmla="*/ 0 h 45"/>
                  <a:gd name="T8" fmla="*/ 0 w 8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5">
                    <a:moveTo>
                      <a:pt x="0" y="11"/>
                    </a:moveTo>
                    <a:lnTo>
                      <a:pt x="0" y="45"/>
                    </a:lnTo>
                    <a:lnTo>
                      <a:pt x="8" y="45"/>
                    </a:lnTo>
                    <a:lnTo>
                      <a:pt x="8" y="0"/>
                    </a:ln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Freeform 42"/>
              <p:cNvSpPr>
                <a:spLocks/>
              </p:cNvSpPr>
              <p:nvPr/>
            </p:nvSpPr>
            <p:spPr bwMode="auto">
              <a:xfrm>
                <a:off x="3853" y="2153"/>
                <a:ext cx="8" cy="32"/>
              </a:xfrm>
              <a:custGeom>
                <a:avLst/>
                <a:gdLst>
                  <a:gd name="T0" fmla="*/ 0 w 8"/>
                  <a:gd name="T1" fmla="*/ 8 h 32"/>
                  <a:gd name="T2" fmla="*/ 0 w 8"/>
                  <a:gd name="T3" fmla="*/ 32 h 32"/>
                  <a:gd name="T4" fmla="*/ 8 w 8"/>
                  <a:gd name="T5" fmla="*/ 32 h 32"/>
                  <a:gd name="T6" fmla="*/ 8 w 8"/>
                  <a:gd name="T7" fmla="*/ 0 h 32"/>
                  <a:gd name="T8" fmla="*/ 0 w 8"/>
                  <a:gd name="T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2">
                    <a:moveTo>
                      <a:pt x="0" y="8"/>
                    </a:moveTo>
                    <a:lnTo>
                      <a:pt x="0" y="32"/>
                    </a:lnTo>
                    <a:lnTo>
                      <a:pt x="8" y="32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Freeform 43"/>
              <p:cNvSpPr>
                <a:spLocks/>
              </p:cNvSpPr>
              <p:nvPr/>
            </p:nvSpPr>
            <p:spPr bwMode="auto">
              <a:xfrm>
                <a:off x="3840" y="2153"/>
                <a:ext cx="8" cy="32"/>
              </a:xfrm>
              <a:custGeom>
                <a:avLst/>
                <a:gdLst>
                  <a:gd name="T0" fmla="*/ 0 w 8"/>
                  <a:gd name="T1" fmla="*/ 0 h 32"/>
                  <a:gd name="T2" fmla="*/ 0 w 8"/>
                  <a:gd name="T3" fmla="*/ 32 h 32"/>
                  <a:gd name="T4" fmla="*/ 8 w 8"/>
                  <a:gd name="T5" fmla="*/ 32 h 32"/>
                  <a:gd name="T6" fmla="*/ 8 w 8"/>
                  <a:gd name="T7" fmla="*/ 8 h 32"/>
                  <a:gd name="T8" fmla="*/ 0 w 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lnTo>
                      <a:pt x="0" y="32"/>
                    </a:lnTo>
                    <a:lnTo>
                      <a:pt x="8" y="32"/>
                    </a:lnTo>
                    <a:lnTo>
                      <a:pt x="8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44"/>
              <p:cNvSpPr>
                <a:spLocks/>
              </p:cNvSpPr>
              <p:nvPr/>
            </p:nvSpPr>
            <p:spPr bwMode="auto">
              <a:xfrm>
                <a:off x="3827" y="2148"/>
                <a:ext cx="8" cy="37"/>
              </a:xfrm>
              <a:custGeom>
                <a:avLst/>
                <a:gdLst>
                  <a:gd name="T0" fmla="*/ 8 w 8"/>
                  <a:gd name="T1" fmla="*/ 0 h 37"/>
                  <a:gd name="T2" fmla="*/ 0 w 8"/>
                  <a:gd name="T3" fmla="*/ 8 h 37"/>
                  <a:gd name="T4" fmla="*/ 0 w 8"/>
                  <a:gd name="T5" fmla="*/ 37 h 37"/>
                  <a:gd name="T6" fmla="*/ 8 w 8"/>
                  <a:gd name="T7" fmla="*/ 37 h 37"/>
                  <a:gd name="T8" fmla="*/ 8 w 8"/>
                  <a:gd name="T9" fmla="*/ 0 h 37"/>
                  <a:gd name="T10" fmla="*/ 8 w 8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37">
                    <a:moveTo>
                      <a:pt x="8" y="0"/>
                    </a:moveTo>
                    <a:lnTo>
                      <a:pt x="0" y="8"/>
                    </a:lnTo>
                    <a:lnTo>
                      <a:pt x="0" y="37"/>
                    </a:lnTo>
                    <a:lnTo>
                      <a:pt x="8" y="37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Freeform 45"/>
              <p:cNvSpPr>
                <a:spLocks/>
              </p:cNvSpPr>
              <p:nvPr/>
            </p:nvSpPr>
            <p:spPr bwMode="auto">
              <a:xfrm>
                <a:off x="3814" y="2161"/>
                <a:ext cx="8" cy="24"/>
              </a:xfrm>
              <a:custGeom>
                <a:avLst/>
                <a:gdLst>
                  <a:gd name="T0" fmla="*/ 0 w 8"/>
                  <a:gd name="T1" fmla="*/ 8 h 24"/>
                  <a:gd name="T2" fmla="*/ 0 w 8"/>
                  <a:gd name="T3" fmla="*/ 24 h 24"/>
                  <a:gd name="T4" fmla="*/ 8 w 8"/>
                  <a:gd name="T5" fmla="*/ 24 h 24"/>
                  <a:gd name="T6" fmla="*/ 8 w 8"/>
                  <a:gd name="T7" fmla="*/ 0 h 24"/>
                  <a:gd name="T8" fmla="*/ 0 w 8"/>
                  <a:gd name="T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4">
                    <a:moveTo>
                      <a:pt x="0" y="8"/>
                    </a:moveTo>
                    <a:lnTo>
                      <a:pt x="0" y="24"/>
                    </a:lnTo>
                    <a:lnTo>
                      <a:pt x="8" y="24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Freeform 46"/>
              <p:cNvSpPr>
                <a:spLocks/>
              </p:cNvSpPr>
              <p:nvPr/>
            </p:nvSpPr>
            <p:spPr bwMode="auto">
              <a:xfrm>
                <a:off x="3801" y="2172"/>
                <a:ext cx="8" cy="13"/>
              </a:xfrm>
              <a:custGeom>
                <a:avLst/>
                <a:gdLst>
                  <a:gd name="T0" fmla="*/ 0 w 8"/>
                  <a:gd name="T1" fmla="*/ 8 h 13"/>
                  <a:gd name="T2" fmla="*/ 0 w 8"/>
                  <a:gd name="T3" fmla="*/ 13 h 13"/>
                  <a:gd name="T4" fmla="*/ 8 w 8"/>
                  <a:gd name="T5" fmla="*/ 13 h 13"/>
                  <a:gd name="T6" fmla="*/ 8 w 8"/>
                  <a:gd name="T7" fmla="*/ 0 h 13"/>
                  <a:gd name="T8" fmla="*/ 0 w 8"/>
                  <a:gd name="T9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3">
                    <a:moveTo>
                      <a:pt x="0" y="8"/>
                    </a:moveTo>
                    <a:lnTo>
                      <a:pt x="0" y="13"/>
                    </a:lnTo>
                    <a:lnTo>
                      <a:pt x="8" y="13"/>
                    </a:lnTo>
                    <a:lnTo>
                      <a:pt x="8" y="0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9" name="文本框 48"/>
            <p:cNvSpPr txBox="1"/>
            <p:nvPr/>
          </p:nvSpPr>
          <p:spPr>
            <a:xfrm>
              <a:off x="4042117" y="1749175"/>
              <a:ext cx="1447105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3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新思想</a:t>
              </a:r>
              <a:endParaRPr lang="zh-CN" altLang="en-US" sz="1013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3343947" y="2095527"/>
              <a:ext cx="2248651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此处添加详细文本描述，建议与标题相关并符合整体语言风格，语言描述尽量简洁生动。尽量将每页幻灯片的字数控制在 </a:t>
              </a:r>
              <a:r>
                <a:rPr lang="en-US" altLang="zh-CN" sz="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200</a:t>
              </a:r>
              <a:r>
                <a:rPr lang="zh-CN" altLang="en-US" sz="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字以内。</a:t>
              </a:r>
              <a:endParaRPr lang="en-US" altLang="zh-CN" sz="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6169285" y="3130026"/>
            <a:ext cx="1774591" cy="812244"/>
            <a:chOff x="4979184" y="793630"/>
            <a:chExt cx="2366120" cy="1082992"/>
          </a:xfrm>
        </p:grpSpPr>
        <p:grpSp>
          <p:nvGrpSpPr>
            <p:cNvPr id="66" name="Group 13"/>
            <p:cNvGrpSpPr>
              <a:grpSpLocks noChangeAspect="1"/>
            </p:cNvGrpSpPr>
            <p:nvPr/>
          </p:nvGrpSpPr>
          <p:grpSpPr bwMode="auto">
            <a:xfrm>
              <a:off x="5236593" y="871987"/>
              <a:ext cx="308818" cy="242938"/>
              <a:chOff x="3996" y="2321"/>
              <a:chExt cx="75" cy="59"/>
            </a:xfrm>
            <a:solidFill>
              <a:srgbClr val="663A77"/>
            </a:solidFill>
            <a:effectLst/>
          </p:grpSpPr>
          <p:sp>
            <p:nvSpPr>
              <p:cNvPr id="69" name="Freeform 14"/>
              <p:cNvSpPr>
                <a:spLocks noEditPoints="1"/>
              </p:cNvSpPr>
              <p:nvPr/>
            </p:nvSpPr>
            <p:spPr bwMode="auto">
              <a:xfrm>
                <a:off x="4014" y="2329"/>
                <a:ext cx="39" cy="22"/>
              </a:xfrm>
              <a:custGeom>
                <a:avLst/>
                <a:gdLst>
                  <a:gd name="T0" fmla="*/ 6 w 15"/>
                  <a:gd name="T1" fmla="*/ 8 h 8"/>
                  <a:gd name="T2" fmla="*/ 6 w 15"/>
                  <a:gd name="T3" fmla="*/ 7 h 8"/>
                  <a:gd name="T4" fmla="*/ 7 w 15"/>
                  <a:gd name="T5" fmla="*/ 7 h 8"/>
                  <a:gd name="T6" fmla="*/ 8 w 15"/>
                  <a:gd name="T7" fmla="*/ 7 h 8"/>
                  <a:gd name="T8" fmla="*/ 8 w 15"/>
                  <a:gd name="T9" fmla="*/ 7 h 8"/>
                  <a:gd name="T10" fmla="*/ 8 w 15"/>
                  <a:gd name="T11" fmla="*/ 8 h 8"/>
                  <a:gd name="T12" fmla="*/ 15 w 15"/>
                  <a:gd name="T13" fmla="*/ 5 h 8"/>
                  <a:gd name="T14" fmla="*/ 12 w 15"/>
                  <a:gd name="T15" fmla="*/ 3 h 8"/>
                  <a:gd name="T16" fmla="*/ 10 w 15"/>
                  <a:gd name="T17" fmla="*/ 3 h 8"/>
                  <a:gd name="T18" fmla="*/ 7 w 15"/>
                  <a:gd name="T19" fmla="*/ 0 h 8"/>
                  <a:gd name="T20" fmla="*/ 4 w 15"/>
                  <a:gd name="T21" fmla="*/ 3 h 8"/>
                  <a:gd name="T22" fmla="*/ 2 w 15"/>
                  <a:gd name="T23" fmla="*/ 3 h 8"/>
                  <a:gd name="T24" fmla="*/ 0 w 15"/>
                  <a:gd name="T25" fmla="*/ 5 h 8"/>
                  <a:gd name="T26" fmla="*/ 6 w 15"/>
                  <a:gd name="T27" fmla="*/ 8 h 8"/>
                  <a:gd name="T28" fmla="*/ 7 w 15"/>
                  <a:gd name="T29" fmla="*/ 1 h 8"/>
                  <a:gd name="T30" fmla="*/ 10 w 15"/>
                  <a:gd name="T31" fmla="*/ 3 h 8"/>
                  <a:gd name="T32" fmla="*/ 5 w 15"/>
                  <a:gd name="T33" fmla="*/ 3 h 8"/>
                  <a:gd name="T34" fmla="*/ 7 w 15"/>
                  <a:gd name="T3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" h="8">
                    <a:moveTo>
                      <a:pt x="6" y="8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4"/>
                      <a:pt x="14" y="3"/>
                      <a:pt x="12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6" y="0"/>
                      <a:pt x="4" y="1"/>
                      <a:pt x="4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0" y="4"/>
                      <a:pt x="0" y="5"/>
                    </a:cubicBezTo>
                    <a:lnTo>
                      <a:pt x="6" y="8"/>
                    </a:lnTo>
                    <a:close/>
                    <a:moveTo>
                      <a:pt x="7" y="1"/>
                    </a:moveTo>
                    <a:cubicBezTo>
                      <a:pt x="8" y="1"/>
                      <a:pt x="10" y="2"/>
                      <a:pt x="10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6" y="1"/>
                      <a:pt x="7" y="1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4032" y="2348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1 h 1"/>
                  <a:gd name="T12" fmla="*/ 1 w 1"/>
                  <a:gd name="T13" fmla="*/ 0 h 1"/>
                  <a:gd name="T14" fmla="*/ 0 w 1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E45C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1" name="Freeform 16"/>
              <p:cNvSpPr>
                <a:spLocks/>
              </p:cNvSpPr>
              <p:nvPr/>
            </p:nvSpPr>
            <p:spPr bwMode="auto">
              <a:xfrm>
                <a:off x="4014" y="2343"/>
                <a:ext cx="39" cy="18"/>
              </a:xfrm>
              <a:custGeom>
                <a:avLst/>
                <a:gdLst>
                  <a:gd name="T0" fmla="*/ 8 w 15"/>
                  <a:gd name="T1" fmla="*/ 3 h 7"/>
                  <a:gd name="T2" fmla="*/ 8 w 15"/>
                  <a:gd name="T3" fmla="*/ 3 h 7"/>
                  <a:gd name="T4" fmla="*/ 7 w 15"/>
                  <a:gd name="T5" fmla="*/ 3 h 7"/>
                  <a:gd name="T6" fmla="*/ 6 w 15"/>
                  <a:gd name="T7" fmla="*/ 3 h 7"/>
                  <a:gd name="T8" fmla="*/ 6 w 15"/>
                  <a:gd name="T9" fmla="*/ 3 h 7"/>
                  <a:gd name="T10" fmla="*/ 0 w 15"/>
                  <a:gd name="T11" fmla="*/ 0 h 7"/>
                  <a:gd name="T12" fmla="*/ 0 w 15"/>
                  <a:gd name="T13" fmla="*/ 5 h 7"/>
                  <a:gd name="T14" fmla="*/ 2 w 15"/>
                  <a:gd name="T15" fmla="*/ 7 h 7"/>
                  <a:gd name="T16" fmla="*/ 12 w 15"/>
                  <a:gd name="T17" fmla="*/ 7 h 7"/>
                  <a:gd name="T18" fmla="*/ 15 w 15"/>
                  <a:gd name="T19" fmla="*/ 5 h 7"/>
                  <a:gd name="T20" fmla="*/ 15 w 15"/>
                  <a:gd name="T21" fmla="*/ 0 h 7"/>
                  <a:gd name="T22" fmla="*/ 8 w 15"/>
                  <a:gd name="T23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7">
                    <a:moveTo>
                      <a:pt x="8" y="3"/>
                    </a:moveTo>
                    <a:cubicBezTo>
                      <a:pt x="8" y="3"/>
                      <a:pt x="8" y="3"/>
                      <a:pt x="8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1" y="7"/>
                      <a:pt x="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4" y="7"/>
                      <a:pt x="15" y="6"/>
                      <a:pt x="15" y="5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8" y="3"/>
                      <a:pt x="8" y="3"/>
                      <a:pt x="8" y="3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2" name="Freeform 17"/>
              <p:cNvSpPr>
                <a:spLocks noEditPoints="1"/>
              </p:cNvSpPr>
              <p:nvPr/>
            </p:nvSpPr>
            <p:spPr bwMode="auto">
              <a:xfrm>
                <a:off x="3996" y="2321"/>
                <a:ext cx="75" cy="59"/>
              </a:xfrm>
              <a:custGeom>
                <a:avLst/>
                <a:gdLst>
                  <a:gd name="T0" fmla="*/ 26 w 29"/>
                  <a:gd name="T1" fmla="*/ 0 h 22"/>
                  <a:gd name="T2" fmla="*/ 3 w 29"/>
                  <a:gd name="T3" fmla="*/ 0 h 22"/>
                  <a:gd name="T4" fmla="*/ 0 w 29"/>
                  <a:gd name="T5" fmla="*/ 3 h 22"/>
                  <a:gd name="T6" fmla="*/ 0 w 29"/>
                  <a:gd name="T7" fmla="*/ 16 h 22"/>
                  <a:gd name="T8" fmla="*/ 3 w 29"/>
                  <a:gd name="T9" fmla="*/ 19 h 22"/>
                  <a:gd name="T10" fmla="*/ 10 w 29"/>
                  <a:gd name="T11" fmla="*/ 19 h 22"/>
                  <a:gd name="T12" fmla="*/ 8 w 29"/>
                  <a:gd name="T13" fmla="*/ 20 h 22"/>
                  <a:gd name="T14" fmla="*/ 5 w 29"/>
                  <a:gd name="T15" fmla="*/ 20 h 22"/>
                  <a:gd name="T16" fmla="*/ 3 w 29"/>
                  <a:gd name="T17" fmla="*/ 21 h 22"/>
                  <a:gd name="T18" fmla="*/ 5 w 29"/>
                  <a:gd name="T19" fmla="*/ 22 h 22"/>
                  <a:gd name="T20" fmla="*/ 24 w 29"/>
                  <a:gd name="T21" fmla="*/ 22 h 22"/>
                  <a:gd name="T22" fmla="*/ 26 w 29"/>
                  <a:gd name="T23" fmla="*/ 21 h 22"/>
                  <a:gd name="T24" fmla="*/ 24 w 29"/>
                  <a:gd name="T25" fmla="*/ 20 h 22"/>
                  <a:gd name="T26" fmla="*/ 20 w 29"/>
                  <a:gd name="T27" fmla="*/ 20 h 22"/>
                  <a:gd name="T28" fmla="*/ 19 w 29"/>
                  <a:gd name="T29" fmla="*/ 19 h 22"/>
                  <a:gd name="T30" fmla="*/ 26 w 29"/>
                  <a:gd name="T31" fmla="*/ 19 h 22"/>
                  <a:gd name="T32" fmla="*/ 29 w 29"/>
                  <a:gd name="T33" fmla="*/ 16 h 22"/>
                  <a:gd name="T34" fmla="*/ 29 w 29"/>
                  <a:gd name="T35" fmla="*/ 3 h 22"/>
                  <a:gd name="T36" fmla="*/ 26 w 29"/>
                  <a:gd name="T37" fmla="*/ 0 h 22"/>
                  <a:gd name="T38" fmla="*/ 27 w 29"/>
                  <a:gd name="T39" fmla="*/ 16 h 22"/>
                  <a:gd name="T40" fmla="*/ 26 w 29"/>
                  <a:gd name="T41" fmla="*/ 17 h 22"/>
                  <a:gd name="T42" fmla="*/ 3 w 29"/>
                  <a:gd name="T43" fmla="*/ 17 h 22"/>
                  <a:gd name="T44" fmla="*/ 1 w 29"/>
                  <a:gd name="T45" fmla="*/ 16 h 22"/>
                  <a:gd name="T46" fmla="*/ 1 w 29"/>
                  <a:gd name="T47" fmla="*/ 3 h 22"/>
                  <a:gd name="T48" fmla="*/ 3 w 29"/>
                  <a:gd name="T49" fmla="*/ 2 h 22"/>
                  <a:gd name="T50" fmla="*/ 26 w 29"/>
                  <a:gd name="T51" fmla="*/ 2 h 22"/>
                  <a:gd name="T52" fmla="*/ 27 w 29"/>
                  <a:gd name="T53" fmla="*/ 3 h 22"/>
                  <a:gd name="T54" fmla="*/ 27 w 29"/>
                  <a:gd name="T55" fmla="*/ 1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9" h="22">
                    <a:moveTo>
                      <a:pt x="26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1" y="19"/>
                      <a:pt x="3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9" y="19"/>
                      <a:pt x="9" y="19"/>
                      <a:pt x="8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4" y="20"/>
                      <a:pt x="3" y="20"/>
                      <a:pt x="3" y="21"/>
                    </a:cubicBezTo>
                    <a:cubicBezTo>
                      <a:pt x="3" y="21"/>
                      <a:pt x="4" y="22"/>
                      <a:pt x="5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5" y="22"/>
                      <a:pt x="26" y="21"/>
                      <a:pt x="26" y="21"/>
                    </a:cubicBezTo>
                    <a:cubicBezTo>
                      <a:pt x="26" y="20"/>
                      <a:pt x="25" y="20"/>
                      <a:pt x="24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19"/>
                      <a:pt x="20" y="19"/>
                      <a:pt x="19" y="19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8" y="19"/>
                      <a:pt x="29" y="18"/>
                      <a:pt x="29" y="16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1"/>
                      <a:pt x="28" y="0"/>
                      <a:pt x="26" y="0"/>
                    </a:cubicBezTo>
                    <a:close/>
                    <a:moveTo>
                      <a:pt x="27" y="16"/>
                    </a:moveTo>
                    <a:cubicBezTo>
                      <a:pt x="27" y="17"/>
                      <a:pt x="27" y="17"/>
                      <a:pt x="26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2" y="17"/>
                      <a:pt x="1" y="17"/>
                      <a:pt x="1" y="16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2" y="2"/>
                      <a:pt x="3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7" y="2"/>
                      <a:pt x="27" y="2"/>
                      <a:pt x="27" y="3"/>
                    </a:cubicBezTo>
                    <a:lnTo>
                      <a:pt x="27" y="16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7" name="文本框 66"/>
            <p:cNvSpPr txBox="1"/>
            <p:nvPr/>
          </p:nvSpPr>
          <p:spPr>
            <a:xfrm>
              <a:off x="5526323" y="793630"/>
              <a:ext cx="1598659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3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新发明</a:t>
              </a:r>
              <a:endParaRPr lang="zh-CN" altLang="en-US" sz="1013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4979184" y="1199514"/>
              <a:ext cx="2366120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此处添加详细文本描述，建议与标题相关并符合整体语言风格，语言描述尽量简洁生动。尽量将每页幻灯片的字数控制在 </a:t>
              </a:r>
              <a:r>
                <a:rPr lang="en-US" altLang="zh-CN" sz="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200</a:t>
              </a:r>
              <a:r>
                <a:rPr lang="zh-CN" altLang="en-US" sz="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字以内。</a:t>
              </a:r>
              <a:endParaRPr lang="en-US" altLang="zh-CN" sz="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2909210" y="3142322"/>
            <a:ext cx="1737006" cy="731947"/>
            <a:chOff x="5672824" y="4614557"/>
            <a:chExt cx="2316008" cy="975928"/>
          </a:xfrm>
        </p:grpSpPr>
        <p:grpSp>
          <p:nvGrpSpPr>
            <p:cNvPr id="74" name="Group 27"/>
            <p:cNvGrpSpPr>
              <a:grpSpLocks noChangeAspect="1"/>
            </p:cNvGrpSpPr>
            <p:nvPr/>
          </p:nvGrpSpPr>
          <p:grpSpPr bwMode="auto">
            <a:xfrm>
              <a:off x="5955898" y="4632559"/>
              <a:ext cx="276289" cy="303467"/>
              <a:chOff x="3811" y="2125"/>
              <a:chExt cx="61" cy="67"/>
            </a:xfrm>
            <a:solidFill>
              <a:srgbClr val="01ACBE"/>
            </a:solidFill>
            <a:effectLst/>
          </p:grpSpPr>
          <p:sp>
            <p:nvSpPr>
              <p:cNvPr id="77" name="Freeform 28"/>
              <p:cNvSpPr>
                <a:spLocks noEditPoints="1"/>
              </p:cNvSpPr>
              <p:nvPr/>
            </p:nvSpPr>
            <p:spPr bwMode="auto">
              <a:xfrm>
                <a:off x="3811" y="2125"/>
                <a:ext cx="61" cy="67"/>
              </a:xfrm>
              <a:custGeom>
                <a:avLst/>
                <a:gdLst>
                  <a:gd name="T0" fmla="*/ 20 w 23"/>
                  <a:gd name="T1" fmla="*/ 14 h 25"/>
                  <a:gd name="T2" fmla="*/ 18 w 23"/>
                  <a:gd name="T3" fmla="*/ 20 h 25"/>
                  <a:gd name="T4" fmla="*/ 17 w 23"/>
                  <a:gd name="T5" fmla="*/ 16 h 25"/>
                  <a:gd name="T6" fmla="*/ 15 w 23"/>
                  <a:gd name="T7" fmla="*/ 15 h 25"/>
                  <a:gd name="T8" fmla="*/ 15 w 23"/>
                  <a:gd name="T9" fmla="*/ 15 h 25"/>
                  <a:gd name="T10" fmla="*/ 14 w 23"/>
                  <a:gd name="T11" fmla="*/ 15 h 25"/>
                  <a:gd name="T12" fmla="*/ 13 w 23"/>
                  <a:gd name="T13" fmla="*/ 17 h 25"/>
                  <a:gd name="T14" fmla="*/ 12 w 23"/>
                  <a:gd name="T15" fmla="*/ 18 h 25"/>
                  <a:gd name="T16" fmla="*/ 12 w 23"/>
                  <a:gd name="T17" fmla="*/ 15 h 25"/>
                  <a:gd name="T18" fmla="*/ 12 w 23"/>
                  <a:gd name="T19" fmla="*/ 15 h 25"/>
                  <a:gd name="T20" fmla="*/ 12 w 23"/>
                  <a:gd name="T21" fmla="*/ 15 h 25"/>
                  <a:gd name="T22" fmla="*/ 11 w 23"/>
                  <a:gd name="T23" fmla="*/ 15 h 25"/>
                  <a:gd name="T24" fmla="*/ 11 w 23"/>
                  <a:gd name="T25" fmla="*/ 15 h 25"/>
                  <a:gd name="T26" fmla="*/ 11 w 23"/>
                  <a:gd name="T27" fmla="*/ 18 h 25"/>
                  <a:gd name="T28" fmla="*/ 11 w 23"/>
                  <a:gd name="T29" fmla="*/ 17 h 25"/>
                  <a:gd name="T30" fmla="*/ 10 w 23"/>
                  <a:gd name="T31" fmla="*/ 15 h 25"/>
                  <a:gd name="T32" fmla="*/ 8 w 23"/>
                  <a:gd name="T33" fmla="*/ 15 h 25"/>
                  <a:gd name="T34" fmla="*/ 8 w 23"/>
                  <a:gd name="T35" fmla="*/ 15 h 25"/>
                  <a:gd name="T36" fmla="*/ 6 w 23"/>
                  <a:gd name="T37" fmla="*/ 16 h 25"/>
                  <a:gd name="T38" fmla="*/ 5 w 23"/>
                  <a:gd name="T39" fmla="*/ 20 h 25"/>
                  <a:gd name="T40" fmla="*/ 3 w 23"/>
                  <a:gd name="T41" fmla="*/ 14 h 25"/>
                  <a:gd name="T42" fmla="*/ 12 w 23"/>
                  <a:gd name="T43" fmla="*/ 5 h 25"/>
                  <a:gd name="T44" fmla="*/ 12 w 23"/>
                  <a:gd name="T45" fmla="*/ 6 h 25"/>
                  <a:gd name="T46" fmla="*/ 13 w 23"/>
                  <a:gd name="T47" fmla="*/ 7 h 25"/>
                  <a:gd name="T48" fmla="*/ 14 w 23"/>
                  <a:gd name="T49" fmla="*/ 6 h 25"/>
                  <a:gd name="T50" fmla="*/ 16 w 23"/>
                  <a:gd name="T51" fmla="*/ 5 h 25"/>
                  <a:gd name="T52" fmla="*/ 17 w 23"/>
                  <a:gd name="T53" fmla="*/ 4 h 25"/>
                  <a:gd name="T54" fmla="*/ 17 w 23"/>
                  <a:gd name="T55" fmla="*/ 3 h 25"/>
                  <a:gd name="T56" fmla="*/ 16 w 23"/>
                  <a:gd name="T57" fmla="*/ 2 h 25"/>
                  <a:gd name="T58" fmla="*/ 14 w 23"/>
                  <a:gd name="T59" fmla="*/ 1 h 25"/>
                  <a:gd name="T60" fmla="*/ 13 w 23"/>
                  <a:gd name="T61" fmla="*/ 0 h 25"/>
                  <a:gd name="T62" fmla="*/ 12 w 23"/>
                  <a:gd name="T63" fmla="*/ 1 h 25"/>
                  <a:gd name="T64" fmla="*/ 12 w 23"/>
                  <a:gd name="T65" fmla="*/ 2 h 25"/>
                  <a:gd name="T66" fmla="*/ 0 w 23"/>
                  <a:gd name="T67" fmla="*/ 14 h 25"/>
                  <a:gd name="T68" fmla="*/ 12 w 23"/>
                  <a:gd name="T69" fmla="*/ 25 h 25"/>
                  <a:gd name="T70" fmla="*/ 23 w 23"/>
                  <a:gd name="T71" fmla="*/ 14 h 25"/>
                  <a:gd name="T72" fmla="*/ 20 w 23"/>
                  <a:gd name="T73" fmla="*/ 14 h 25"/>
                  <a:gd name="T74" fmla="*/ 15 w 23"/>
                  <a:gd name="T75" fmla="*/ 18 h 25"/>
                  <a:gd name="T76" fmla="*/ 15 w 23"/>
                  <a:gd name="T77" fmla="*/ 18 h 25"/>
                  <a:gd name="T78" fmla="*/ 15 w 23"/>
                  <a:gd name="T79" fmla="*/ 22 h 25"/>
                  <a:gd name="T80" fmla="*/ 15 w 23"/>
                  <a:gd name="T81" fmla="*/ 22 h 25"/>
                  <a:gd name="T82" fmla="*/ 15 w 23"/>
                  <a:gd name="T83" fmla="*/ 18 h 25"/>
                  <a:gd name="T84" fmla="*/ 15 w 23"/>
                  <a:gd name="T85" fmla="*/ 18 h 25"/>
                  <a:gd name="T86" fmla="*/ 8 w 23"/>
                  <a:gd name="T87" fmla="*/ 18 h 25"/>
                  <a:gd name="T88" fmla="*/ 8 w 23"/>
                  <a:gd name="T89" fmla="*/ 22 h 25"/>
                  <a:gd name="T90" fmla="*/ 7 w 23"/>
                  <a:gd name="T91" fmla="*/ 21 h 25"/>
                  <a:gd name="T92" fmla="*/ 8 w 23"/>
                  <a:gd name="T93" fmla="*/ 18 h 25"/>
                  <a:gd name="T94" fmla="*/ 8 w 23"/>
                  <a:gd name="T95" fmla="*/ 1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" h="25">
                    <a:moveTo>
                      <a:pt x="20" y="14"/>
                    </a:moveTo>
                    <a:cubicBezTo>
                      <a:pt x="20" y="16"/>
                      <a:pt x="19" y="19"/>
                      <a:pt x="18" y="20"/>
                    </a:cubicBezTo>
                    <a:cubicBezTo>
                      <a:pt x="17" y="18"/>
                      <a:pt x="17" y="17"/>
                      <a:pt x="17" y="16"/>
                    </a:cubicBezTo>
                    <a:cubicBezTo>
                      <a:pt x="17" y="15"/>
                      <a:pt x="16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7" y="15"/>
                      <a:pt x="6" y="15"/>
                      <a:pt x="6" y="16"/>
                    </a:cubicBezTo>
                    <a:cubicBezTo>
                      <a:pt x="6" y="17"/>
                      <a:pt x="5" y="18"/>
                      <a:pt x="5" y="20"/>
                    </a:cubicBezTo>
                    <a:cubicBezTo>
                      <a:pt x="4" y="18"/>
                      <a:pt x="3" y="16"/>
                      <a:pt x="3" y="14"/>
                    </a:cubicBezTo>
                    <a:cubicBezTo>
                      <a:pt x="3" y="9"/>
                      <a:pt x="7" y="5"/>
                      <a:pt x="12" y="5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6"/>
                      <a:pt x="16" y="5"/>
                      <a:pt x="16" y="5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8" y="4"/>
                      <a:pt x="18" y="3"/>
                      <a:pt x="17" y="3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6" y="2"/>
                      <a:pt x="15" y="1"/>
                      <a:pt x="14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5" y="2"/>
                      <a:pt x="0" y="7"/>
                      <a:pt x="0" y="14"/>
                    </a:cubicBezTo>
                    <a:cubicBezTo>
                      <a:pt x="0" y="20"/>
                      <a:pt x="5" y="25"/>
                      <a:pt x="12" y="25"/>
                    </a:cubicBezTo>
                    <a:cubicBezTo>
                      <a:pt x="18" y="25"/>
                      <a:pt x="23" y="20"/>
                      <a:pt x="23" y="14"/>
                    </a:cubicBezTo>
                    <a:lnTo>
                      <a:pt x="20" y="14"/>
                    </a:lnTo>
                    <a:close/>
                    <a:moveTo>
                      <a:pt x="15" y="18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lose/>
                    <a:moveTo>
                      <a:pt x="8" y="18"/>
                    </a:moveTo>
                    <a:cubicBezTo>
                      <a:pt x="8" y="22"/>
                      <a:pt x="8" y="22"/>
                      <a:pt x="8" y="22"/>
                    </a:cubicBezTo>
                    <a:cubicBezTo>
                      <a:pt x="8" y="21"/>
                      <a:pt x="8" y="21"/>
                      <a:pt x="7" y="21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8" name="Oval 29"/>
              <p:cNvSpPr>
                <a:spLocks noChangeArrowheads="1"/>
              </p:cNvSpPr>
              <p:nvPr/>
            </p:nvSpPr>
            <p:spPr bwMode="auto">
              <a:xfrm>
                <a:off x="3835" y="2149"/>
                <a:ext cx="13" cy="14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75" name="文本框 74"/>
            <p:cNvSpPr txBox="1"/>
            <p:nvPr/>
          </p:nvSpPr>
          <p:spPr>
            <a:xfrm>
              <a:off x="6201037" y="4614557"/>
              <a:ext cx="1598660" cy="330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3" dirty="0" smtClean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新方法</a:t>
              </a:r>
              <a:endParaRPr lang="zh-CN" altLang="en-US" sz="1013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5672824" y="4913378"/>
              <a:ext cx="2316008" cy="677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此处添加详细文本描述，建议与标题相关并符合整体语言风格，语言描述尽量简洁生动。尽量将每页幻灯片的字数控制在 </a:t>
              </a:r>
              <a:r>
                <a:rPr lang="en-US" altLang="zh-CN" sz="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200</a:t>
              </a:r>
              <a:r>
                <a:rPr lang="zh-CN" altLang="en-US" sz="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字以内。</a:t>
              </a:r>
              <a:endParaRPr lang="en-US" altLang="zh-CN" sz="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2612034" y="2437877"/>
            <a:ext cx="623186" cy="402767"/>
            <a:chOff x="3482711" y="3250502"/>
            <a:chExt cx="830914" cy="537022"/>
          </a:xfrm>
        </p:grpSpPr>
        <p:grpSp>
          <p:nvGrpSpPr>
            <p:cNvPr id="80" name="组合 79"/>
            <p:cNvGrpSpPr/>
            <p:nvPr/>
          </p:nvGrpSpPr>
          <p:grpSpPr>
            <a:xfrm>
              <a:off x="4155615" y="3250502"/>
              <a:ext cx="158010" cy="158012"/>
              <a:chOff x="4486616" y="3001075"/>
              <a:chExt cx="274695" cy="274699"/>
            </a:xfrm>
          </p:grpSpPr>
          <p:sp>
            <p:nvSpPr>
              <p:cNvPr id="86" name="椭圆 85"/>
              <p:cNvSpPr/>
              <p:nvPr/>
            </p:nvSpPr>
            <p:spPr>
              <a:xfrm rot="16200000">
                <a:off x="4486614" y="3001077"/>
                <a:ext cx="274699" cy="274695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7" name="椭圆 86"/>
              <p:cNvSpPr/>
              <p:nvPr/>
            </p:nvSpPr>
            <p:spPr>
              <a:xfrm rot="16200000">
                <a:off x="4511585" y="3026055"/>
                <a:ext cx="224753" cy="22475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3482711" y="3629512"/>
              <a:ext cx="158010" cy="158012"/>
              <a:chOff x="4486616" y="3001075"/>
              <a:chExt cx="274695" cy="274699"/>
            </a:xfrm>
          </p:grpSpPr>
          <p:sp>
            <p:nvSpPr>
              <p:cNvPr id="84" name="椭圆 83"/>
              <p:cNvSpPr/>
              <p:nvPr/>
            </p:nvSpPr>
            <p:spPr>
              <a:xfrm rot="16200000">
                <a:off x="4486614" y="3001077"/>
                <a:ext cx="274699" cy="274695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5" name="椭圆 84"/>
              <p:cNvSpPr/>
              <p:nvPr/>
            </p:nvSpPr>
            <p:spPr>
              <a:xfrm rot="16200000">
                <a:off x="4511585" y="3026055"/>
                <a:ext cx="224753" cy="22475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82" name="圆角矩形 81"/>
            <p:cNvSpPr/>
            <p:nvPr/>
          </p:nvSpPr>
          <p:spPr>
            <a:xfrm rot="14400000" flipH="1" flipV="1">
              <a:off x="3897416" y="3159700"/>
              <a:ext cx="22409" cy="748925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圆角矩形 82"/>
            <p:cNvSpPr/>
            <p:nvPr/>
          </p:nvSpPr>
          <p:spPr>
            <a:xfrm rot="14400000" flipH="1" flipV="1">
              <a:off x="3878126" y="3121268"/>
              <a:ext cx="22409" cy="748925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5876488" y="2449784"/>
            <a:ext cx="623186" cy="402767"/>
            <a:chOff x="3482711" y="3250502"/>
            <a:chExt cx="830914" cy="537022"/>
          </a:xfrm>
        </p:grpSpPr>
        <p:grpSp>
          <p:nvGrpSpPr>
            <p:cNvPr id="89" name="组合 88"/>
            <p:cNvGrpSpPr/>
            <p:nvPr/>
          </p:nvGrpSpPr>
          <p:grpSpPr>
            <a:xfrm>
              <a:off x="4155615" y="3250502"/>
              <a:ext cx="158010" cy="158012"/>
              <a:chOff x="4486616" y="3001075"/>
              <a:chExt cx="274695" cy="274699"/>
            </a:xfrm>
          </p:grpSpPr>
          <p:sp>
            <p:nvSpPr>
              <p:cNvPr id="95" name="椭圆 94"/>
              <p:cNvSpPr/>
              <p:nvPr/>
            </p:nvSpPr>
            <p:spPr>
              <a:xfrm rot="16200000">
                <a:off x="4486614" y="3001077"/>
                <a:ext cx="274699" cy="274695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6" name="椭圆 95"/>
              <p:cNvSpPr/>
              <p:nvPr/>
            </p:nvSpPr>
            <p:spPr>
              <a:xfrm rot="16200000">
                <a:off x="4511585" y="3026055"/>
                <a:ext cx="224753" cy="22475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90" name="组合 89"/>
            <p:cNvGrpSpPr/>
            <p:nvPr/>
          </p:nvGrpSpPr>
          <p:grpSpPr>
            <a:xfrm>
              <a:off x="3482711" y="3629512"/>
              <a:ext cx="158010" cy="158012"/>
              <a:chOff x="4486616" y="3001075"/>
              <a:chExt cx="274695" cy="274699"/>
            </a:xfrm>
          </p:grpSpPr>
          <p:sp>
            <p:nvSpPr>
              <p:cNvPr id="93" name="椭圆 92"/>
              <p:cNvSpPr/>
              <p:nvPr/>
            </p:nvSpPr>
            <p:spPr>
              <a:xfrm rot="16200000">
                <a:off x="4486614" y="3001077"/>
                <a:ext cx="274699" cy="274695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4" name="椭圆 93"/>
              <p:cNvSpPr/>
              <p:nvPr/>
            </p:nvSpPr>
            <p:spPr>
              <a:xfrm rot="16200000">
                <a:off x="4511585" y="3026055"/>
                <a:ext cx="224753" cy="22475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1" name="圆角矩形 90"/>
            <p:cNvSpPr/>
            <p:nvPr/>
          </p:nvSpPr>
          <p:spPr>
            <a:xfrm rot="14400000" flipH="1" flipV="1">
              <a:off x="3897416" y="3159700"/>
              <a:ext cx="22409" cy="748925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圆角矩形 91"/>
            <p:cNvSpPr/>
            <p:nvPr/>
          </p:nvSpPr>
          <p:spPr>
            <a:xfrm rot="14400000" flipH="1" flipV="1">
              <a:off x="3878126" y="3121268"/>
              <a:ext cx="22409" cy="748925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 flipV="1">
            <a:off x="4244263" y="2449784"/>
            <a:ext cx="623186" cy="402767"/>
            <a:chOff x="3482711" y="3250502"/>
            <a:chExt cx="830914" cy="537022"/>
          </a:xfrm>
        </p:grpSpPr>
        <p:grpSp>
          <p:nvGrpSpPr>
            <p:cNvPr id="98" name="组合 97"/>
            <p:cNvGrpSpPr/>
            <p:nvPr/>
          </p:nvGrpSpPr>
          <p:grpSpPr>
            <a:xfrm>
              <a:off x="4155615" y="3250502"/>
              <a:ext cx="158010" cy="158012"/>
              <a:chOff x="4486616" y="3001075"/>
              <a:chExt cx="274695" cy="274699"/>
            </a:xfrm>
          </p:grpSpPr>
          <p:sp>
            <p:nvSpPr>
              <p:cNvPr id="104" name="椭圆 103"/>
              <p:cNvSpPr/>
              <p:nvPr/>
            </p:nvSpPr>
            <p:spPr>
              <a:xfrm rot="16200000">
                <a:off x="4486614" y="3001077"/>
                <a:ext cx="274699" cy="274695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5" name="椭圆 104"/>
              <p:cNvSpPr/>
              <p:nvPr/>
            </p:nvSpPr>
            <p:spPr>
              <a:xfrm rot="16200000">
                <a:off x="4511585" y="3026055"/>
                <a:ext cx="224753" cy="22475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99" name="组合 98"/>
            <p:cNvGrpSpPr/>
            <p:nvPr/>
          </p:nvGrpSpPr>
          <p:grpSpPr>
            <a:xfrm>
              <a:off x="3482711" y="3629512"/>
              <a:ext cx="158010" cy="158012"/>
              <a:chOff x="4486616" y="3001075"/>
              <a:chExt cx="274695" cy="274699"/>
            </a:xfrm>
          </p:grpSpPr>
          <p:sp>
            <p:nvSpPr>
              <p:cNvPr id="102" name="椭圆 101"/>
              <p:cNvSpPr/>
              <p:nvPr/>
            </p:nvSpPr>
            <p:spPr>
              <a:xfrm rot="16200000">
                <a:off x="4486614" y="3001077"/>
                <a:ext cx="274699" cy="274695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3" name="椭圆 102"/>
              <p:cNvSpPr/>
              <p:nvPr/>
            </p:nvSpPr>
            <p:spPr>
              <a:xfrm rot="16200000">
                <a:off x="4511585" y="3026055"/>
                <a:ext cx="224753" cy="22475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00" name="圆角矩形 99"/>
            <p:cNvSpPr/>
            <p:nvPr/>
          </p:nvSpPr>
          <p:spPr>
            <a:xfrm rot="14400000" flipH="1" flipV="1">
              <a:off x="3897416" y="3159700"/>
              <a:ext cx="22409" cy="748925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圆角矩形 100"/>
            <p:cNvSpPr/>
            <p:nvPr/>
          </p:nvSpPr>
          <p:spPr>
            <a:xfrm rot="14400000" flipH="1" flipV="1">
              <a:off x="3878126" y="3121268"/>
              <a:ext cx="22409" cy="748925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15354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accel="7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3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4" presetID="2" presetClass="entr" presetSubtype="4" accel="7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3" presetID="2" presetClass="entr" presetSubtype="4" accel="7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0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2" presetID="2" presetClass="entr" presetSubtype="4" accel="7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7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0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500" tmFilter="0, 0; .2, .5; .8, .5; 1, 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2" dur="250" autoRev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4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8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71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2" dur="500" tmFilter="0, 0; .2, .5; .8, .5; 1, 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3" dur="250" autoRev="1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75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6900"/>
                                </p:stCondLst>
                                <p:childTnLst>
                                  <p:par>
                                    <p:cTn id="79" presetID="1" presetClass="entr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82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3" dur="500" tmFilter="0, 0; .2, .5; .8, .5; 1, 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4" dur="250" autoRev="1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86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8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90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8800"/>
                                </p:stCondLst>
                                <p:childTnLst>
                                  <p:par>
                                    <p:cTn id="9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4" dur="500" tmFilter="0, 0; .2, .5; .8, .5; 1, 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5" dur="250" autoRev="1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9300"/>
                                </p:stCondLst>
                                <p:childTnLst>
                                  <p:par>
                                    <p:cTn id="9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9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accel="7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3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4" presetID="2" presetClass="entr" presetSubtype="4" accel="7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3" presetID="2" presetClass="entr" presetSubtype="4" accel="7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0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2" presetID="2" presetClass="entr" presetSubtype="4" accel="7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7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0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500" tmFilter="0, 0; .2, .5; .8, .5; 1, 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2" dur="250" autoRev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4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8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71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2" dur="500" tmFilter="0, 0; .2, .5; .8, .5; 1, 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3" dur="250" autoRev="1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75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6900"/>
                                </p:stCondLst>
                                <p:childTnLst>
                                  <p:par>
                                    <p:cTn id="79" presetID="1" presetClass="entr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82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3" dur="500" tmFilter="0, 0; .2, .5; .8, .5; 1, 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4" dur="250" autoRev="1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86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8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90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8800"/>
                                </p:stCondLst>
                                <p:childTnLst>
                                  <p:par>
                                    <p:cTn id="9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4" dur="500" tmFilter="0, 0; .2, .5; .8, .5; 1, 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5" dur="250" autoRev="1" fill="hold"/>
                                            <p:tgtEl>
                                              <p:spTgt spid="3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9300"/>
                                </p:stCondLst>
                                <p:childTnLst>
                                  <p:par>
                                    <p:cTn id="9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9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93"/>
          <p:cNvSpPr txBox="1"/>
          <p:nvPr/>
        </p:nvSpPr>
        <p:spPr>
          <a:xfrm>
            <a:off x="4828355" y="2162071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目标规划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" name="TextBox 115"/>
          <p:cNvSpPr txBox="1"/>
          <p:nvPr/>
        </p:nvSpPr>
        <p:spPr>
          <a:xfrm>
            <a:off x="4828355" y="2694582"/>
            <a:ext cx="16594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PROGRAMMING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" name="椭圆 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4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024114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900" advTm="0">
        <p14:glitter pattern="hexagon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目标规划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441102" y="267886"/>
            <a:ext cx="16594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PROGRAMMING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6"/>
          <p:cNvSpPr txBox="1"/>
          <p:nvPr/>
        </p:nvSpPr>
        <p:spPr>
          <a:xfrm>
            <a:off x="1094125" y="950663"/>
            <a:ext cx="69557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目标规划是以线性规划为基础而发展起来的，但在运用中，由于要求不同，有不同于线性规划之处。</a:t>
            </a:r>
            <a:endParaRPr lang="zh-CN" altLang="en-US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709236" y="1850758"/>
            <a:ext cx="1200324" cy="1200324"/>
            <a:chOff x="6709236" y="1850758"/>
            <a:chExt cx="1200324" cy="1200324"/>
          </a:xfrm>
        </p:grpSpPr>
        <p:grpSp>
          <p:nvGrpSpPr>
            <p:cNvPr id="9" name="组合 8"/>
            <p:cNvGrpSpPr/>
            <p:nvPr/>
          </p:nvGrpSpPr>
          <p:grpSpPr>
            <a:xfrm>
              <a:off x="6709236" y="1850758"/>
              <a:ext cx="1200324" cy="120032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" name="同心圆 1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TextBox 198"/>
            <p:cNvSpPr txBox="1"/>
            <p:nvPr/>
          </p:nvSpPr>
          <p:spPr>
            <a:xfrm>
              <a:off x="6871656" y="2340794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成果评估</a:t>
              </a:r>
              <a:endParaRPr lang="zh-CN" altLang="en-US" sz="14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225509" y="1836290"/>
            <a:ext cx="1200324" cy="1200324"/>
            <a:chOff x="1225509" y="1836290"/>
            <a:chExt cx="1200324" cy="1200324"/>
          </a:xfrm>
        </p:grpSpPr>
        <p:grpSp>
          <p:nvGrpSpPr>
            <p:cNvPr id="14" name="组合 13"/>
            <p:cNvGrpSpPr/>
            <p:nvPr/>
          </p:nvGrpSpPr>
          <p:grpSpPr>
            <a:xfrm>
              <a:off x="1225509" y="1836290"/>
              <a:ext cx="1200324" cy="120032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6" name="同心圆 1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" name="TextBox 193"/>
            <p:cNvSpPr txBox="1"/>
            <p:nvPr/>
          </p:nvSpPr>
          <p:spPr>
            <a:xfrm>
              <a:off x="1358173" y="2340794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重视成果</a:t>
              </a:r>
              <a:endParaRPr lang="zh-CN" altLang="en-US" sz="14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234214" y="2053320"/>
            <a:ext cx="1668414" cy="1668414"/>
            <a:chOff x="5234214" y="2053320"/>
            <a:chExt cx="1668414" cy="1668414"/>
          </a:xfrm>
        </p:grpSpPr>
        <p:grpSp>
          <p:nvGrpSpPr>
            <p:cNvPr id="19" name="组合 18"/>
            <p:cNvGrpSpPr/>
            <p:nvPr/>
          </p:nvGrpSpPr>
          <p:grpSpPr>
            <a:xfrm>
              <a:off x="5234214" y="2053320"/>
              <a:ext cx="1668414" cy="16684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1" name="同心圆 2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" name="TextBox 208"/>
            <p:cNvSpPr txBox="1"/>
            <p:nvPr/>
          </p:nvSpPr>
          <p:spPr>
            <a:xfrm>
              <a:off x="5452639" y="2737617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目标体系</a:t>
              </a:r>
              <a:endParaRPr lang="zh-CN" altLang="en-US" sz="2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198327" y="2046571"/>
            <a:ext cx="1668414" cy="1668414"/>
            <a:chOff x="2198327" y="2046571"/>
            <a:chExt cx="1668414" cy="1668414"/>
          </a:xfrm>
        </p:grpSpPr>
        <p:grpSp>
          <p:nvGrpSpPr>
            <p:cNvPr id="24" name="组合 23"/>
            <p:cNvGrpSpPr/>
            <p:nvPr/>
          </p:nvGrpSpPr>
          <p:grpSpPr>
            <a:xfrm>
              <a:off x="2198327" y="2046571"/>
              <a:ext cx="1668414" cy="16684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6" name="同心圆 2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5" name="TextBox 203"/>
            <p:cNvSpPr txBox="1"/>
            <p:nvPr/>
          </p:nvSpPr>
          <p:spPr>
            <a:xfrm>
              <a:off x="2409775" y="2737617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目标锁链</a:t>
              </a:r>
              <a:endParaRPr lang="zh-CN" altLang="en-US" sz="2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481448" y="2338049"/>
            <a:ext cx="2181104" cy="2181104"/>
            <a:chOff x="3481448" y="2338049"/>
            <a:chExt cx="2181104" cy="2181104"/>
          </a:xfrm>
        </p:grpSpPr>
        <p:grpSp>
          <p:nvGrpSpPr>
            <p:cNvPr id="29" name="组合 28"/>
            <p:cNvGrpSpPr/>
            <p:nvPr/>
          </p:nvGrpSpPr>
          <p:grpSpPr>
            <a:xfrm>
              <a:off x="3481448" y="2338049"/>
              <a:ext cx="2181104" cy="21811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1" name="同心圆 3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0" name="TextBox 213"/>
            <p:cNvSpPr txBox="1"/>
            <p:nvPr/>
          </p:nvSpPr>
          <p:spPr>
            <a:xfrm>
              <a:off x="3761520" y="3154998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人的因素</a:t>
              </a:r>
              <a:endParaRPr lang="zh-CN" altLang="en-US" sz="28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877349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14:prism isInverted="1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5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4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1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4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7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完成步骤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441102" y="267886"/>
            <a:ext cx="6254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STEP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MH_SubTitle_1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399184" y="1463228"/>
            <a:ext cx="892640" cy="892640"/>
          </a:xfrm>
          <a:prstGeom prst="ellipse">
            <a:avLst/>
          </a:prstGeom>
          <a:gradFill>
            <a:gsLst>
              <a:gs pos="0">
                <a:srgbClr val="C00000"/>
              </a:gs>
              <a:gs pos="100000">
                <a:srgbClr val="FF0000"/>
              </a:gs>
            </a:gsLst>
            <a:lin ang="5400000" scaled="1"/>
          </a:gradFill>
          <a:ln w="28575" cap="flat">
            <a:gradFill>
              <a:gsLst>
                <a:gs pos="100000">
                  <a:srgbClr val="C00000"/>
                </a:gs>
                <a:gs pos="0">
                  <a:srgbClr val="FF0000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51343" y="1909548"/>
            <a:ext cx="1094161" cy="604561"/>
            <a:chOff x="1001790" y="2546063"/>
            <a:chExt cx="1458881" cy="806081"/>
          </a:xfrm>
        </p:grpSpPr>
        <p:cxnSp>
          <p:nvCxnSpPr>
            <p:cNvPr id="9" name="MH_Other_1"/>
            <p:cNvCxnSpPr/>
            <p:nvPr>
              <p:custDataLst>
                <p:tags r:id="rId16"/>
              </p:custDataLst>
            </p:nvPr>
          </p:nvCxnSpPr>
          <p:spPr>
            <a:xfrm>
              <a:off x="1001790" y="2546063"/>
              <a:ext cx="652799" cy="0"/>
            </a:xfrm>
            <a:prstGeom prst="line">
              <a:avLst/>
            </a:prstGeom>
            <a:ln w="25400">
              <a:solidFill>
                <a:srgbClr val="D5D5D5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MH_Other_3"/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 flipV="1">
              <a:off x="1641967" y="2546063"/>
              <a:ext cx="818704" cy="806081"/>
            </a:xfrm>
            <a:custGeom>
              <a:avLst/>
              <a:gdLst>
                <a:gd name="T0" fmla="*/ 0 w 722402"/>
                <a:gd name="T1" fmla="*/ 706357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MH_SubTitle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226391" y="1463228"/>
            <a:ext cx="891288" cy="892640"/>
          </a:xfrm>
          <a:prstGeom prst="ellipse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5400000" scaled="1"/>
          </a:gradFill>
          <a:ln w="28575" cap="flat">
            <a:gradFill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endParaRPr lang="en-US" altLang="zh-CN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MH_SubTitle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052245" y="1463228"/>
            <a:ext cx="891288" cy="892640"/>
          </a:xfrm>
          <a:prstGeom prst="ellipse">
            <a:avLst/>
          </a:prstGeom>
          <a:gradFill>
            <a:gsLst>
              <a:gs pos="100000">
                <a:srgbClr val="FF0000"/>
              </a:gs>
              <a:gs pos="0">
                <a:srgbClr val="C00000"/>
              </a:gs>
            </a:gsLst>
            <a:lin ang="5400000" scaled="1"/>
          </a:gradFill>
          <a:ln w="28575" cap="flat">
            <a:gradFill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endParaRPr lang="en-US" altLang="zh-CN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MH_SubTitle_4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883510" y="1463228"/>
            <a:ext cx="891288" cy="892640"/>
          </a:xfrm>
          <a:prstGeom prst="ellips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5400000" scaled="1"/>
          </a:gradFill>
          <a:ln w="28575" cap="flat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  <a:endParaRPr lang="en-US" altLang="zh-CN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497213" y="1304988"/>
            <a:ext cx="1831265" cy="1209121"/>
            <a:chOff x="7329618" y="1739983"/>
            <a:chExt cx="2441686" cy="1612161"/>
          </a:xfrm>
        </p:grpSpPr>
        <p:sp>
          <p:nvSpPr>
            <p:cNvPr id="15" name="MH_Other_6"/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 flipH="1">
              <a:off x="7329618" y="1739983"/>
              <a:ext cx="818704" cy="806080"/>
            </a:xfrm>
            <a:custGeom>
              <a:avLst/>
              <a:gdLst>
                <a:gd name="T0" fmla="*/ 0 w 722402"/>
                <a:gd name="T1" fmla="*/ 706355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" name="MH_Other_8"/>
            <p:cNvCxnSpPr/>
            <p:nvPr>
              <p:custDataLst>
                <p:tags r:id="rId14"/>
              </p:custDataLst>
            </p:nvPr>
          </p:nvCxnSpPr>
          <p:spPr>
            <a:xfrm>
              <a:off x="8135698" y="2546063"/>
              <a:ext cx="825918" cy="0"/>
            </a:xfrm>
            <a:prstGeom prst="line">
              <a:avLst/>
            </a:prstGeom>
            <a:ln w="25400">
              <a:solidFill>
                <a:srgbClr val="D5D5D5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MH_Other_10"/>
            <p:cNvSpPr>
              <a:spLocks/>
            </p:cNvSpPr>
            <p:nvPr>
              <p:custDataLst>
                <p:tags r:id="rId15"/>
              </p:custDataLst>
            </p:nvPr>
          </p:nvSpPr>
          <p:spPr bwMode="auto">
            <a:xfrm flipV="1">
              <a:off x="8952600" y="2546063"/>
              <a:ext cx="818704" cy="806081"/>
            </a:xfrm>
            <a:custGeom>
              <a:avLst/>
              <a:gdLst>
                <a:gd name="T0" fmla="*/ 0 w 722402"/>
                <a:gd name="T1" fmla="*/ 706357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328478" y="1304987"/>
            <a:ext cx="1094160" cy="604560"/>
            <a:chOff x="9771304" y="1739983"/>
            <a:chExt cx="1458880" cy="806080"/>
          </a:xfrm>
        </p:grpSpPr>
        <p:sp>
          <p:nvSpPr>
            <p:cNvPr id="19" name="MH_Other_9"/>
            <p:cNvSpPr>
              <a:spLocks/>
            </p:cNvSpPr>
            <p:nvPr>
              <p:custDataLst>
                <p:tags r:id="rId11"/>
              </p:custDataLst>
            </p:nvPr>
          </p:nvSpPr>
          <p:spPr bwMode="auto">
            <a:xfrm flipH="1">
              <a:off x="9771304" y="1739983"/>
              <a:ext cx="818704" cy="806080"/>
            </a:xfrm>
            <a:custGeom>
              <a:avLst/>
              <a:gdLst>
                <a:gd name="T0" fmla="*/ 0 w 722402"/>
                <a:gd name="T1" fmla="*/ 706355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0" name="MH_Other_11"/>
            <p:cNvCxnSpPr/>
            <p:nvPr>
              <p:custDataLst>
                <p:tags r:id="rId12"/>
              </p:custDataLst>
            </p:nvPr>
          </p:nvCxnSpPr>
          <p:spPr>
            <a:xfrm>
              <a:off x="10577385" y="2546063"/>
              <a:ext cx="652799" cy="0"/>
            </a:xfrm>
            <a:prstGeom prst="line">
              <a:avLst/>
            </a:prstGeom>
            <a:ln w="25400">
              <a:solidFill>
                <a:srgbClr val="D5D5D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1845503" y="1304988"/>
            <a:ext cx="1827207" cy="1209121"/>
            <a:chOff x="2460671" y="1739983"/>
            <a:chExt cx="2436276" cy="1612161"/>
          </a:xfrm>
        </p:grpSpPr>
        <p:sp>
          <p:nvSpPr>
            <p:cNvPr id="22" name="MH_Other_2"/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 flipH="1">
              <a:off x="2460671" y="1739983"/>
              <a:ext cx="818704" cy="806080"/>
            </a:xfrm>
            <a:custGeom>
              <a:avLst/>
              <a:gdLst>
                <a:gd name="T0" fmla="*/ 0 w 722402"/>
                <a:gd name="T1" fmla="*/ 706355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MH_Other_5"/>
            <p:cNvSpPr>
              <a:spLocks/>
            </p:cNvSpPr>
            <p:nvPr>
              <p:custDataLst>
                <p:tags r:id="rId9"/>
              </p:custDataLst>
            </p:nvPr>
          </p:nvSpPr>
          <p:spPr bwMode="auto">
            <a:xfrm flipV="1">
              <a:off x="4078243" y="2546063"/>
              <a:ext cx="818704" cy="806081"/>
            </a:xfrm>
            <a:custGeom>
              <a:avLst/>
              <a:gdLst>
                <a:gd name="T0" fmla="*/ 0 w 722402"/>
                <a:gd name="T1" fmla="*/ 706357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4" name="MH_Other_12"/>
            <p:cNvCxnSpPr/>
            <p:nvPr>
              <p:custDataLst>
                <p:tags r:id="rId10"/>
              </p:custDataLst>
            </p:nvPr>
          </p:nvCxnSpPr>
          <p:spPr>
            <a:xfrm>
              <a:off x="3264949" y="2546063"/>
              <a:ext cx="827720" cy="0"/>
            </a:xfrm>
            <a:prstGeom prst="line">
              <a:avLst/>
            </a:prstGeom>
            <a:ln w="25400">
              <a:solidFill>
                <a:srgbClr val="D5D5D5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/>
          <p:cNvGrpSpPr/>
          <p:nvPr/>
        </p:nvGrpSpPr>
        <p:grpSpPr>
          <a:xfrm>
            <a:off x="3672710" y="1304988"/>
            <a:ext cx="1824503" cy="1209121"/>
            <a:chOff x="4896947" y="1739983"/>
            <a:chExt cx="2432670" cy="1612161"/>
          </a:xfrm>
        </p:grpSpPr>
        <p:sp>
          <p:nvSpPr>
            <p:cNvPr id="26" name="MH_Other_4"/>
            <p:cNvSpPr>
              <a:spLocks/>
            </p:cNvSpPr>
            <p:nvPr>
              <p:custDataLst>
                <p:tags r:id="rId5"/>
              </p:custDataLst>
            </p:nvPr>
          </p:nvSpPr>
          <p:spPr bwMode="auto">
            <a:xfrm flipH="1">
              <a:off x="4896947" y="1739983"/>
              <a:ext cx="818704" cy="806080"/>
            </a:xfrm>
            <a:custGeom>
              <a:avLst/>
              <a:gdLst>
                <a:gd name="T0" fmla="*/ 0 w 722402"/>
                <a:gd name="T1" fmla="*/ 706355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MH_Other_7"/>
            <p:cNvSpPr>
              <a:spLocks/>
            </p:cNvSpPr>
            <p:nvPr>
              <p:custDataLst>
                <p:tags r:id="rId6"/>
              </p:custDataLst>
            </p:nvPr>
          </p:nvSpPr>
          <p:spPr bwMode="auto">
            <a:xfrm flipV="1">
              <a:off x="6510913" y="2546063"/>
              <a:ext cx="818704" cy="806081"/>
            </a:xfrm>
            <a:custGeom>
              <a:avLst/>
              <a:gdLst>
                <a:gd name="T0" fmla="*/ 0 w 722402"/>
                <a:gd name="T1" fmla="*/ 706357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8" name="MH_Other_13"/>
            <p:cNvCxnSpPr/>
            <p:nvPr>
              <p:custDataLst>
                <p:tags r:id="rId7"/>
              </p:custDataLst>
            </p:nvPr>
          </p:nvCxnSpPr>
          <p:spPr>
            <a:xfrm>
              <a:off x="5701225" y="2546063"/>
              <a:ext cx="825918" cy="0"/>
            </a:xfrm>
            <a:prstGeom prst="line">
              <a:avLst/>
            </a:prstGeom>
            <a:ln w="25400">
              <a:solidFill>
                <a:srgbClr val="D5D5D5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1046162" y="2809875"/>
            <a:ext cx="1596107" cy="1362075"/>
            <a:chOff x="1394883" y="3746500"/>
            <a:chExt cx="2128142" cy="1816100"/>
          </a:xfrm>
        </p:grpSpPr>
        <p:sp>
          <p:nvSpPr>
            <p:cNvPr id="30" name="TextBox 96"/>
            <p:cNvSpPr txBox="1"/>
            <p:nvPr/>
          </p:nvSpPr>
          <p:spPr>
            <a:xfrm>
              <a:off x="1566402" y="3746500"/>
              <a:ext cx="178510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</a:t>
              </a:r>
            </a:p>
          </p:txBody>
        </p:sp>
        <p:sp>
          <p:nvSpPr>
            <p:cNvPr id="31" name="Rectangle 5"/>
            <p:cNvSpPr>
              <a:spLocks/>
            </p:cNvSpPr>
            <p:nvPr/>
          </p:nvSpPr>
          <p:spPr bwMode="auto">
            <a:xfrm>
              <a:off x="1394883" y="4246938"/>
              <a:ext cx="2128142" cy="13156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言</a:t>
              </a: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描述尽量简洁生动</a:t>
              </a:r>
              <a:r>
                <a:rPr lang="zh-CN" altLang="en-US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。亮亮图文旗舰店</a:t>
              </a:r>
              <a:r>
                <a:rPr lang="en-US" altLang="zh-CN" sz="105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https://liangliangtuwen.tmall.com</a:t>
              </a:r>
              <a:endPara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2948893" y="2809875"/>
            <a:ext cx="1596107" cy="1362075"/>
            <a:chOff x="3931858" y="3746500"/>
            <a:chExt cx="2128142" cy="1816100"/>
          </a:xfrm>
        </p:grpSpPr>
        <p:sp>
          <p:nvSpPr>
            <p:cNvPr id="33" name="TextBox 98"/>
            <p:cNvSpPr txBox="1"/>
            <p:nvPr/>
          </p:nvSpPr>
          <p:spPr>
            <a:xfrm>
              <a:off x="4103377" y="3746500"/>
              <a:ext cx="178510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</a:t>
              </a:r>
            </a:p>
          </p:txBody>
        </p:sp>
        <p:sp>
          <p:nvSpPr>
            <p:cNvPr id="34" name="Rectangle 5"/>
            <p:cNvSpPr>
              <a:spLocks/>
            </p:cNvSpPr>
            <p:nvPr/>
          </p:nvSpPr>
          <p:spPr bwMode="auto">
            <a:xfrm>
              <a:off x="3931858" y="4246938"/>
              <a:ext cx="2128142" cy="13156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此处添加详细文本描述，建议与标题相关并符合整体语言风格，语言描述尽量简洁生动。</a:t>
              </a:r>
              <a:endPara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774748" y="2809875"/>
            <a:ext cx="1596107" cy="1362075"/>
            <a:chOff x="6366331" y="3746500"/>
            <a:chExt cx="2128142" cy="1816100"/>
          </a:xfrm>
        </p:grpSpPr>
        <p:sp>
          <p:nvSpPr>
            <p:cNvPr id="36" name="TextBox 100"/>
            <p:cNvSpPr txBox="1"/>
            <p:nvPr/>
          </p:nvSpPr>
          <p:spPr>
            <a:xfrm>
              <a:off x="6537850" y="3746500"/>
              <a:ext cx="178510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</a:t>
              </a:r>
            </a:p>
          </p:txBody>
        </p:sp>
        <p:sp>
          <p:nvSpPr>
            <p:cNvPr id="37" name="Rectangle 5"/>
            <p:cNvSpPr>
              <a:spLocks/>
            </p:cNvSpPr>
            <p:nvPr/>
          </p:nvSpPr>
          <p:spPr bwMode="auto">
            <a:xfrm>
              <a:off x="6366331" y="4246938"/>
              <a:ext cx="2128142" cy="13156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此处添加详细文本描述，建议与标题相关并符合整体语言风格，语言描述尽量简洁生动。</a:t>
              </a:r>
              <a:endPara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676981" y="2809875"/>
            <a:ext cx="1596107" cy="1362075"/>
            <a:chOff x="8902642" y="3746500"/>
            <a:chExt cx="2128142" cy="1816100"/>
          </a:xfrm>
        </p:grpSpPr>
        <p:sp>
          <p:nvSpPr>
            <p:cNvPr id="39" name="TextBox 102"/>
            <p:cNvSpPr txBox="1"/>
            <p:nvPr/>
          </p:nvSpPr>
          <p:spPr>
            <a:xfrm>
              <a:off x="9074161" y="3746500"/>
              <a:ext cx="178510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</a:t>
              </a:r>
            </a:p>
          </p:txBody>
        </p:sp>
        <p:sp>
          <p:nvSpPr>
            <p:cNvPr id="40" name="Rectangle 5"/>
            <p:cNvSpPr>
              <a:spLocks/>
            </p:cNvSpPr>
            <p:nvPr/>
          </p:nvSpPr>
          <p:spPr bwMode="auto">
            <a:xfrm>
              <a:off x="8902642" y="4246938"/>
              <a:ext cx="2128142" cy="13156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Gill Sans" charset="0"/>
                </a:rPr>
                <a:t>此处添加详细文本描述，建议与标题相关并符合整体语言风格，语言描述尽量简洁生动。</a:t>
              </a:r>
              <a:endPara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399861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14:prism isInverted="1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600"/>
                            </p:stCondLst>
                            <p:childTnLst>
                              <p:par>
                                <p:cTn id="3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1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600"/>
                            </p:stCondLst>
                            <p:childTnLst>
                              <p:par>
                                <p:cTn id="49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1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600"/>
                            </p:stCondLst>
                            <p:childTnLst>
                              <p:par>
                                <p:cTn id="63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1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600"/>
                            </p:stCondLst>
                            <p:childTnLst>
                              <p:par>
                                <p:cTn id="7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1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7" grpId="0" animBg="1"/>
      <p:bldP spid="11" grpId="0" animBg="1"/>
      <p:bldP spid="12" grpId="0" animBg="1"/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 flipH="1">
            <a:off x="643072" y="1992085"/>
            <a:ext cx="1600846" cy="1103314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>
            <a:endCxn id="22" idx="3"/>
          </p:cNvCxnSpPr>
          <p:nvPr/>
        </p:nvCxnSpPr>
        <p:spPr>
          <a:xfrm flipH="1">
            <a:off x="585442" y="2000240"/>
            <a:ext cx="1658477" cy="2518453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2243920" y="2000240"/>
            <a:ext cx="1468727" cy="1395687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2243920" y="2000240"/>
            <a:ext cx="1921088" cy="946679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2309563" y="2031556"/>
            <a:ext cx="2150219" cy="147341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2243920" y="833285"/>
            <a:ext cx="2763168" cy="1158800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endCxn id="34" idx="7"/>
          </p:cNvCxnSpPr>
          <p:nvPr/>
        </p:nvCxnSpPr>
        <p:spPr>
          <a:xfrm flipV="1">
            <a:off x="2309563" y="442184"/>
            <a:ext cx="2208745" cy="1549901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V="1">
            <a:off x="2309563" y="783590"/>
            <a:ext cx="1073781" cy="1208495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endCxn id="35" idx="7"/>
          </p:cNvCxnSpPr>
          <p:nvPr/>
        </p:nvCxnSpPr>
        <p:spPr>
          <a:xfrm flipV="1">
            <a:off x="2256223" y="268323"/>
            <a:ext cx="1589384" cy="1723762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endCxn id="23" idx="4"/>
          </p:cNvCxnSpPr>
          <p:nvPr/>
        </p:nvCxnSpPr>
        <p:spPr>
          <a:xfrm flipH="1">
            <a:off x="1950032" y="1992085"/>
            <a:ext cx="293888" cy="2443296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1411508" y="996468"/>
            <a:ext cx="1664823" cy="166482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5" name="同心圆 1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615952" y="1222953"/>
            <a:ext cx="1183027" cy="1182825"/>
            <a:chOff x="1710361" y="1222953"/>
            <a:chExt cx="1183027" cy="1182825"/>
          </a:xfrm>
        </p:grpSpPr>
        <p:grpSp>
          <p:nvGrpSpPr>
            <p:cNvPr id="18" name="组合 17"/>
            <p:cNvGrpSpPr/>
            <p:nvPr/>
          </p:nvGrpSpPr>
          <p:grpSpPr>
            <a:xfrm>
              <a:off x="1710563" y="1222953"/>
              <a:ext cx="1182825" cy="1182825"/>
              <a:chOff x="2747111" y="1964722"/>
              <a:chExt cx="1301106" cy="1301106"/>
            </a:xfrm>
            <a:solidFill>
              <a:srgbClr val="C00000"/>
            </a:solidFill>
            <a:effectLst/>
          </p:grpSpPr>
          <p:sp>
            <p:nvSpPr>
              <p:cNvPr id="20" name="椭圆 19"/>
              <p:cNvSpPr/>
              <p:nvPr/>
            </p:nvSpPr>
            <p:spPr>
              <a:xfrm>
                <a:off x="2747111" y="1964722"/>
                <a:ext cx="1301106" cy="13011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TextBox 8"/>
              <p:cNvSpPr txBox="1"/>
              <p:nvPr/>
            </p:nvSpPr>
            <p:spPr>
              <a:xfrm>
                <a:off x="3002623" y="2185262"/>
                <a:ext cx="184731" cy="830997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endParaRPr lang="zh-CN" altLang="en-US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endParaRPr>
              </a:p>
            </p:txBody>
          </p:sp>
        </p:grpSp>
        <p:sp>
          <p:nvSpPr>
            <p:cNvPr id="19" name="TextBox 9"/>
            <p:cNvSpPr txBox="1"/>
            <p:nvPr/>
          </p:nvSpPr>
          <p:spPr>
            <a:xfrm>
              <a:off x="1710361" y="1560640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latin typeface="方正韵动中黑简体" panose="02000000000000000000" pitchFamily="2" charset="-122"/>
                  <a:ea typeface="方正韵动中黑简体" panose="02000000000000000000" pitchFamily="2" charset="-122"/>
                </a:rPr>
                <a:t>THANKS</a:t>
              </a:r>
              <a:endParaRPr lang="zh-CN" altLang="en-US" sz="900" dirty="0">
                <a:solidFill>
                  <a:schemeClr val="bg1"/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endParaRPr>
            </a:p>
          </p:txBody>
        </p:sp>
      </p:grpSp>
      <p:sp>
        <p:nvSpPr>
          <p:cNvPr id="22" name="椭圆 21"/>
          <p:cNvSpPr/>
          <p:nvPr/>
        </p:nvSpPr>
        <p:spPr>
          <a:xfrm rot="10498052">
            <a:off x="492559" y="4505482"/>
            <a:ext cx="113110" cy="11311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rot="10498052">
            <a:off x="1892682" y="4435139"/>
            <a:ext cx="125730" cy="12573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3134130" y="534375"/>
            <a:ext cx="498430" cy="498430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" name="同心圆 2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525835" y="3209115"/>
            <a:ext cx="373624" cy="37362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" name="同心圆 2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椭圆 29"/>
          <p:cNvSpPr/>
          <p:nvPr/>
        </p:nvSpPr>
        <p:spPr>
          <a:xfrm rot="10498052">
            <a:off x="4823007" y="649204"/>
            <a:ext cx="368162" cy="368162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487815" y="2940142"/>
            <a:ext cx="310515" cy="31051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2" name="同心圆 3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4" name="椭圆 33"/>
          <p:cNvSpPr/>
          <p:nvPr/>
        </p:nvSpPr>
        <p:spPr>
          <a:xfrm rot="10498052">
            <a:off x="4490516" y="304923"/>
            <a:ext cx="155413" cy="15541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10498052">
            <a:off x="3820342" y="143540"/>
            <a:ext cx="141285" cy="14128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10498052">
            <a:off x="3485690" y="1345735"/>
            <a:ext cx="141285" cy="15541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10498052" flipH="1">
            <a:off x="4171757" y="1174289"/>
            <a:ext cx="117788" cy="12781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10498052" flipH="1">
            <a:off x="4060426" y="2843052"/>
            <a:ext cx="156776" cy="160579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4312949" y="1992085"/>
            <a:ext cx="373624" cy="37362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0" name="同心圆 3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TextBox 88"/>
          <p:cNvSpPr txBox="1"/>
          <p:nvPr/>
        </p:nvSpPr>
        <p:spPr>
          <a:xfrm>
            <a:off x="4882091" y="2940142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 smtClean="0">
                <a:solidFill>
                  <a:srgbClr val="C00000"/>
                </a:solidFill>
                <a:latin typeface="方正韵动中黑简体" panose="02000000000000000000" pitchFamily="2" charset="-122"/>
                <a:ea typeface="方正韵动中黑简体" panose="02000000000000000000" pitchFamily="2" charset="-122"/>
              </a:rPr>
              <a:t>谢谢您的聆听</a:t>
            </a:r>
            <a:endParaRPr lang="zh-CN" altLang="en-US" sz="4800" dirty="0">
              <a:solidFill>
                <a:srgbClr val="C00000"/>
              </a:solidFill>
              <a:latin typeface="方正韵动中黑简体" panose="02000000000000000000" pitchFamily="2" charset="-122"/>
              <a:ea typeface="方正韵动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2462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4000" advTm="0">
        <p14:vortex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9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9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9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8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8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8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8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8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8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30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4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93"/>
          <p:cNvSpPr txBox="1"/>
          <p:nvPr/>
        </p:nvSpPr>
        <p:spPr>
          <a:xfrm>
            <a:off x="4828355" y="2162071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关于我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" name="TextBox 115"/>
          <p:cNvSpPr txBox="1"/>
          <p:nvPr/>
        </p:nvSpPr>
        <p:spPr>
          <a:xfrm>
            <a:off x="4828355" y="2694582"/>
            <a:ext cx="1173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ABOUT ME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" name="椭圆 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1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58873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900" advTm="0">
        <p14:glitter pattern="hexagon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基本信息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24" name="TextBox 115"/>
          <p:cNvSpPr txBox="1"/>
          <p:nvPr/>
        </p:nvSpPr>
        <p:spPr>
          <a:xfrm>
            <a:off x="2441102" y="267886"/>
            <a:ext cx="15202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INFORMATION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流程图: 联系 25"/>
          <p:cNvSpPr/>
          <p:nvPr/>
        </p:nvSpPr>
        <p:spPr>
          <a:xfrm>
            <a:off x="1463542" y="1844862"/>
            <a:ext cx="1717812" cy="1717812"/>
          </a:xfrm>
          <a:prstGeom prst="flowChartConnector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085990" y="2890105"/>
            <a:ext cx="143569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身高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：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175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785784" y="1884259"/>
            <a:ext cx="124768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年龄 ：    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072478" y="1884259"/>
            <a:ext cx="143569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民族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：汉族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785784" y="2387102"/>
            <a:ext cx="143569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籍贯： 北京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085990" y="2387102"/>
            <a:ext cx="143569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学历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：本科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785784" y="2890105"/>
            <a:ext cx="143569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体重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65kg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785784" y="1381416"/>
            <a:ext cx="143569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姓名 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：亮亮图文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072477" y="1381416"/>
            <a:ext cx="143569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性别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：  男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785784" y="3392788"/>
            <a:ext cx="359778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联系方式 ：      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13655xxxxxx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85783" y="3895471"/>
            <a:ext cx="32046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电子邮箱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：     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www.84856@sss.com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3881404" y="1713701"/>
            <a:ext cx="3241964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3881404" y="2211399"/>
            <a:ext cx="3241964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3881404" y="2703768"/>
            <a:ext cx="3241964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3881404" y="3215320"/>
            <a:ext cx="3241964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3881404" y="3694901"/>
            <a:ext cx="3241964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3852008" y="4232031"/>
            <a:ext cx="3241964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4821988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Tm="0">
        <p15:prstTrans prst="peelOff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100"/>
                            </p:stCondLst>
                            <p:childTnLst>
                              <p:par>
                                <p:cTn id="3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6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6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600"/>
                            </p:stCondLst>
                            <p:childTnLst>
                              <p:par>
                                <p:cTn id="4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1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1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100"/>
                            </p:stCondLst>
                            <p:childTnLst>
                              <p:par>
                                <p:cTn id="6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6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6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600"/>
                            </p:stCondLst>
                            <p:childTnLst>
                              <p:par>
                                <p:cTn id="8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100"/>
                            </p:stCondLst>
                            <p:childTnLst>
                              <p:par>
                                <p:cTn id="8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1100"/>
                            </p:stCondLst>
                            <p:childTnLst>
                              <p:par>
                                <p:cTn id="9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2100"/>
                            </p:stCondLst>
                            <p:childTnLst>
                              <p:par>
                                <p:cTn id="10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600"/>
                            </p:stCondLst>
                            <p:childTnLst>
                              <p:par>
                                <p:cTn id="10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3600"/>
                            </p:stCondLst>
                            <p:childTnLst>
                              <p:par>
                                <p:cTn id="1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4100"/>
                            </p:stCondLst>
                            <p:childTnLst>
                              <p:par>
                                <p:cTn id="1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/>
      <p:bldP spid="24" grpId="0"/>
      <p:bldP spid="26" grpId="0" animBg="1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74532" y="139079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93"/>
          <p:cNvSpPr txBox="1"/>
          <p:nvPr/>
        </p:nvSpPr>
        <p:spPr>
          <a:xfrm>
            <a:off x="336609" y="103217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个人履历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7" name="TextBox 115"/>
          <p:cNvSpPr txBox="1"/>
          <p:nvPr/>
        </p:nvSpPr>
        <p:spPr>
          <a:xfrm>
            <a:off x="1868754" y="164773"/>
            <a:ext cx="9460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RESUME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1734780" y="185186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任意多边形 13"/>
          <p:cNvSpPr/>
          <p:nvPr/>
        </p:nvSpPr>
        <p:spPr>
          <a:xfrm flipH="1">
            <a:off x="5797657" y="2160101"/>
            <a:ext cx="3346343" cy="1037847"/>
          </a:xfrm>
          <a:custGeom>
            <a:avLst/>
            <a:gdLst>
              <a:gd name="connsiteX0" fmla="*/ 1607999 w 4461791"/>
              <a:gd name="connsiteY0" fmla="*/ 0 h 1383796"/>
              <a:gd name="connsiteX1" fmla="*/ 0 w 4461791"/>
              <a:gd name="connsiteY1" fmla="*/ 0 h 1383796"/>
              <a:gd name="connsiteX2" fmla="*/ 0 w 4461791"/>
              <a:gd name="connsiteY2" fmla="*/ 566646 h 1383796"/>
              <a:gd name="connsiteX3" fmla="*/ 1 w 4461791"/>
              <a:gd name="connsiteY3" fmla="*/ 566646 h 1383796"/>
              <a:gd name="connsiteX4" fmla="*/ 1 w 4461791"/>
              <a:gd name="connsiteY4" fmla="*/ 387946 h 1383796"/>
              <a:gd name="connsiteX5" fmla="*/ 1603034 w 4461791"/>
              <a:gd name="connsiteY5" fmla="*/ 387946 h 1383796"/>
              <a:gd name="connsiteX6" fmla="*/ 1603034 w 4461791"/>
              <a:gd name="connsiteY6" fmla="*/ 384898 h 1383796"/>
              <a:gd name="connsiteX7" fmla="*/ 3653197 w 4461791"/>
              <a:gd name="connsiteY7" fmla="*/ 384898 h 1383796"/>
              <a:gd name="connsiteX8" fmla="*/ 4068091 w 4461791"/>
              <a:gd name="connsiteY8" fmla="*/ 799792 h 1383796"/>
              <a:gd name="connsiteX9" fmla="*/ 4068091 w 4461791"/>
              <a:gd name="connsiteY9" fmla="*/ 1383796 h 1383796"/>
              <a:gd name="connsiteX10" fmla="*/ 4461791 w 4461791"/>
              <a:gd name="connsiteY10" fmla="*/ 1383796 h 1383796"/>
              <a:gd name="connsiteX11" fmla="*/ 4461791 w 4461791"/>
              <a:gd name="connsiteY11" fmla="*/ 701914 h 1383796"/>
              <a:gd name="connsiteX12" fmla="*/ 3763050 w 4461791"/>
              <a:gd name="connsiteY12" fmla="*/ 3173 h 1383796"/>
              <a:gd name="connsiteX13" fmla="*/ 1607733 w 4461791"/>
              <a:gd name="connsiteY13" fmla="*/ 3173 h 1383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61791" h="1383796">
                <a:moveTo>
                  <a:pt x="1607999" y="0"/>
                </a:moveTo>
                <a:lnTo>
                  <a:pt x="0" y="0"/>
                </a:lnTo>
                <a:lnTo>
                  <a:pt x="0" y="566646"/>
                </a:lnTo>
                <a:lnTo>
                  <a:pt x="1" y="566646"/>
                </a:lnTo>
                <a:lnTo>
                  <a:pt x="1" y="387946"/>
                </a:lnTo>
                <a:lnTo>
                  <a:pt x="1603034" y="387946"/>
                </a:lnTo>
                <a:lnTo>
                  <a:pt x="1603034" y="384898"/>
                </a:lnTo>
                <a:lnTo>
                  <a:pt x="3653197" y="384898"/>
                </a:lnTo>
                <a:cubicBezTo>
                  <a:pt x="3882337" y="384898"/>
                  <a:pt x="4068091" y="570652"/>
                  <a:pt x="4068091" y="799792"/>
                </a:cubicBezTo>
                <a:lnTo>
                  <a:pt x="4068091" y="1383796"/>
                </a:lnTo>
                <a:lnTo>
                  <a:pt x="4461791" y="1383796"/>
                </a:lnTo>
                <a:lnTo>
                  <a:pt x="4461791" y="701914"/>
                </a:lnTo>
                <a:cubicBezTo>
                  <a:pt x="4461791" y="316010"/>
                  <a:pt x="4148954" y="3173"/>
                  <a:pt x="3763050" y="3173"/>
                </a:cubicBezTo>
                <a:lnTo>
                  <a:pt x="1607733" y="3173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823404" y="3011854"/>
            <a:ext cx="451031" cy="508896"/>
            <a:chOff x="7764538" y="4015805"/>
            <a:chExt cx="601374" cy="678528"/>
          </a:xfrm>
        </p:grpSpPr>
        <p:sp>
          <p:nvSpPr>
            <p:cNvPr id="16" name="Freeform 5"/>
            <p:cNvSpPr>
              <a:spLocks/>
            </p:cNvSpPr>
            <p:nvPr/>
          </p:nvSpPr>
          <p:spPr bwMode="auto">
            <a:xfrm rot="5400000">
              <a:off x="7725961" y="4054382"/>
              <a:ext cx="678528" cy="60137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100000"/>
                  </a:schemeClr>
                </a:gs>
                <a:gs pos="2000">
                  <a:schemeClr val="bg1">
                    <a:lumMod val="79000"/>
                  </a:schemeClr>
                </a:gs>
              </a:gsLst>
              <a:lin ang="18900000" scaled="0"/>
              <a:tileRect/>
            </a:gradFill>
            <a:ln w="1587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0000"/>
                    </a:schemeClr>
                  </a:gs>
                </a:gsLst>
                <a:lin ang="18900000" scaled="0"/>
                <a:tileRect/>
              </a:gradFill>
            </a:ln>
            <a:effectLst>
              <a:outerShdw blurRad="165100" dist="762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791645" y="4149436"/>
              <a:ext cx="54715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15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任意多边形 17"/>
          <p:cNvSpPr/>
          <p:nvPr/>
        </p:nvSpPr>
        <p:spPr>
          <a:xfrm flipH="1">
            <a:off x="5498806" y="1876185"/>
            <a:ext cx="3645192" cy="1321762"/>
          </a:xfrm>
          <a:custGeom>
            <a:avLst/>
            <a:gdLst>
              <a:gd name="connsiteX0" fmla="*/ 3815940 w 4860256"/>
              <a:gd name="connsiteY0" fmla="*/ 0 h 1762349"/>
              <a:gd name="connsiteX1" fmla="*/ 990598 w 4860256"/>
              <a:gd name="connsiteY1" fmla="*/ 0 h 1762349"/>
              <a:gd name="connsiteX2" fmla="*/ 850231 w 4860256"/>
              <a:gd name="connsiteY2" fmla="*/ 0 h 1762349"/>
              <a:gd name="connsiteX3" fmla="*/ 0 w 4860256"/>
              <a:gd name="connsiteY3" fmla="*/ 0 h 1762349"/>
              <a:gd name="connsiteX4" fmla="*/ 0 w 4860256"/>
              <a:gd name="connsiteY4" fmla="*/ 395925 h 1762349"/>
              <a:gd name="connsiteX5" fmla="*/ 990598 w 4860256"/>
              <a:gd name="connsiteY5" fmla="*/ 395925 h 1762349"/>
              <a:gd name="connsiteX6" fmla="*/ 990598 w 4860256"/>
              <a:gd name="connsiteY6" fmla="*/ 392340 h 1762349"/>
              <a:gd name="connsiteX7" fmla="*/ 3763050 w 4860256"/>
              <a:gd name="connsiteY7" fmla="*/ 392340 h 1762349"/>
              <a:gd name="connsiteX8" fmla="*/ 4461791 w 4860256"/>
              <a:gd name="connsiteY8" fmla="*/ 1091081 h 1762349"/>
              <a:gd name="connsiteX9" fmla="*/ 4461791 w 4860256"/>
              <a:gd name="connsiteY9" fmla="*/ 1762349 h 1762349"/>
              <a:gd name="connsiteX10" fmla="*/ 4860256 w 4860256"/>
              <a:gd name="connsiteY10" fmla="*/ 1762349 h 1762349"/>
              <a:gd name="connsiteX11" fmla="*/ 4860256 w 4860256"/>
              <a:gd name="connsiteY11" fmla="*/ 1044316 h 1762349"/>
              <a:gd name="connsiteX12" fmla="*/ 3815940 w 4860256"/>
              <a:gd name="connsiteY12" fmla="*/ 0 h 1762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60256" h="1762349">
                <a:moveTo>
                  <a:pt x="3815940" y="0"/>
                </a:moveTo>
                <a:lnTo>
                  <a:pt x="990598" y="0"/>
                </a:lnTo>
                <a:lnTo>
                  <a:pt x="850231" y="0"/>
                </a:lnTo>
                <a:lnTo>
                  <a:pt x="0" y="0"/>
                </a:lnTo>
                <a:lnTo>
                  <a:pt x="0" y="395925"/>
                </a:lnTo>
                <a:lnTo>
                  <a:pt x="990598" y="395925"/>
                </a:lnTo>
                <a:lnTo>
                  <a:pt x="990598" y="392340"/>
                </a:lnTo>
                <a:lnTo>
                  <a:pt x="3763050" y="392340"/>
                </a:lnTo>
                <a:cubicBezTo>
                  <a:pt x="4148954" y="392340"/>
                  <a:pt x="4461791" y="705177"/>
                  <a:pt x="4461791" y="1091081"/>
                </a:cubicBezTo>
                <a:lnTo>
                  <a:pt x="4461791" y="1762349"/>
                </a:lnTo>
                <a:lnTo>
                  <a:pt x="4860256" y="1762349"/>
                </a:lnTo>
                <a:lnTo>
                  <a:pt x="4860256" y="1044316"/>
                </a:lnTo>
                <a:cubicBezTo>
                  <a:pt x="4860256" y="467556"/>
                  <a:pt x="4392700" y="0"/>
                  <a:pt x="381594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任意多边形 18"/>
          <p:cNvSpPr/>
          <p:nvPr/>
        </p:nvSpPr>
        <p:spPr>
          <a:xfrm flipH="1">
            <a:off x="5231631" y="1604108"/>
            <a:ext cx="3912370" cy="1772091"/>
          </a:xfrm>
          <a:custGeom>
            <a:avLst/>
            <a:gdLst>
              <a:gd name="connsiteX0" fmla="*/ 4058363 w 5216493"/>
              <a:gd name="connsiteY0" fmla="*/ 0 h 2362788"/>
              <a:gd name="connsiteX1" fmla="*/ 850234 w 5216493"/>
              <a:gd name="connsiteY1" fmla="*/ 0 h 2362788"/>
              <a:gd name="connsiteX2" fmla="*/ 850234 w 5216493"/>
              <a:gd name="connsiteY2" fmla="*/ 2032 h 2362788"/>
              <a:gd name="connsiteX3" fmla="*/ 0 w 5216493"/>
              <a:gd name="connsiteY3" fmla="*/ 2032 h 2362788"/>
              <a:gd name="connsiteX4" fmla="*/ 0 w 5216493"/>
              <a:gd name="connsiteY4" fmla="*/ 531904 h 2362788"/>
              <a:gd name="connsiteX5" fmla="*/ 1 w 5216493"/>
              <a:gd name="connsiteY5" fmla="*/ 531904 h 2362788"/>
              <a:gd name="connsiteX6" fmla="*/ 1 w 5216493"/>
              <a:gd name="connsiteY6" fmla="*/ 364801 h 2362788"/>
              <a:gd name="connsiteX7" fmla="*/ 850234 w 5216493"/>
              <a:gd name="connsiteY7" fmla="*/ 364801 h 2362788"/>
              <a:gd name="connsiteX8" fmla="*/ 850234 w 5216493"/>
              <a:gd name="connsiteY8" fmla="*/ 2362788 h 2362788"/>
              <a:gd name="connsiteX9" fmla="*/ 850235 w 5216493"/>
              <a:gd name="connsiteY9" fmla="*/ 2362788 h 2362788"/>
              <a:gd name="connsiteX10" fmla="*/ 850235 w 5216493"/>
              <a:gd name="connsiteY10" fmla="*/ 364801 h 2362788"/>
              <a:gd name="connsiteX11" fmla="*/ 1653870 w 5216493"/>
              <a:gd name="connsiteY11" fmla="*/ 364801 h 2362788"/>
              <a:gd name="connsiteX12" fmla="*/ 1653870 w 5216493"/>
              <a:gd name="connsiteY12" fmla="*/ 362769 h 2362788"/>
              <a:gd name="connsiteX13" fmla="*/ 3815944 w 5216493"/>
              <a:gd name="connsiteY13" fmla="*/ 362769 h 2362788"/>
              <a:gd name="connsiteX14" fmla="*/ 4860260 w 5216493"/>
              <a:gd name="connsiteY14" fmla="*/ 1407085 h 2362788"/>
              <a:gd name="connsiteX15" fmla="*/ 4860260 w 5216493"/>
              <a:gd name="connsiteY15" fmla="*/ 2125118 h 2362788"/>
              <a:gd name="connsiteX16" fmla="*/ 5216493 w 5216493"/>
              <a:gd name="connsiteY16" fmla="*/ 2125118 h 2362788"/>
              <a:gd name="connsiteX17" fmla="*/ 5216493 w 5216493"/>
              <a:gd name="connsiteY17" fmla="*/ 1158130 h 2362788"/>
              <a:gd name="connsiteX18" fmla="*/ 4058363 w 5216493"/>
              <a:gd name="connsiteY18" fmla="*/ 0 h 23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216493" h="2362788">
                <a:moveTo>
                  <a:pt x="4058363" y="0"/>
                </a:moveTo>
                <a:lnTo>
                  <a:pt x="850234" y="0"/>
                </a:lnTo>
                <a:lnTo>
                  <a:pt x="850234" y="2032"/>
                </a:lnTo>
                <a:lnTo>
                  <a:pt x="0" y="2032"/>
                </a:lnTo>
                <a:lnTo>
                  <a:pt x="0" y="531904"/>
                </a:lnTo>
                <a:lnTo>
                  <a:pt x="1" y="531904"/>
                </a:lnTo>
                <a:lnTo>
                  <a:pt x="1" y="364801"/>
                </a:lnTo>
                <a:lnTo>
                  <a:pt x="850234" y="364801"/>
                </a:lnTo>
                <a:lnTo>
                  <a:pt x="850234" y="2362788"/>
                </a:lnTo>
                <a:lnTo>
                  <a:pt x="850235" y="2362788"/>
                </a:lnTo>
                <a:lnTo>
                  <a:pt x="850235" y="364801"/>
                </a:lnTo>
                <a:lnTo>
                  <a:pt x="1653870" y="364801"/>
                </a:lnTo>
                <a:lnTo>
                  <a:pt x="1653870" y="362769"/>
                </a:lnTo>
                <a:lnTo>
                  <a:pt x="3815944" y="362769"/>
                </a:lnTo>
                <a:cubicBezTo>
                  <a:pt x="4392704" y="362769"/>
                  <a:pt x="4860260" y="830325"/>
                  <a:pt x="4860260" y="1407085"/>
                </a:cubicBezTo>
                <a:lnTo>
                  <a:pt x="4860260" y="2125118"/>
                </a:lnTo>
                <a:lnTo>
                  <a:pt x="5216493" y="2125118"/>
                </a:lnTo>
                <a:lnTo>
                  <a:pt x="5216493" y="1158130"/>
                </a:lnTo>
                <a:cubicBezTo>
                  <a:pt x="5216493" y="518512"/>
                  <a:pt x="4697981" y="0"/>
                  <a:pt x="4058363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5449544" y="3011854"/>
            <a:ext cx="451031" cy="508896"/>
            <a:chOff x="7266058" y="4015805"/>
            <a:chExt cx="601374" cy="678528"/>
          </a:xfrm>
        </p:grpSpPr>
        <p:sp>
          <p:nvSpPr>
            <p:cNvPr id="21" name="Freeform 5"/>
            <p:cNvSpPr>
              <a:spLocks/>
            </p:cNvSpPr>
            <p:nvPr/>
          </p:nvSpPr>
          <p:spPr bwMode="auto">
            <a:xfrm rot="5400000">
              <a:off x="7227481" y="4054382"/>
              <a:ext cx="678528" cy="60137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100000"/>
                  </a:schemeClr>
                </a:gs>
                <a:gs pos="2000">
                  <a:schemeClr val="bg1">
                    <a:lumMod val="79000"/>
                  </a:schemeClr>
                </a:gs>
              </a:gsLst>
              <a:lin ang="18900000" scaled="0"/>
              <a:tileRect/>
            </a:gradFill>
            <a:ln w="1587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0000"/>
                    </a:schemeClr>
                  </a:gs>
                </a:gsLst>
                <a:lin ang="18900000" scaled="0"/>
                <a:tileRect/>
              </a:gradFill>
            </a:ln>
            <a:effectLst>
              <a:outerShdw blurRad="165100" dist="762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290733" y="4149436"/>
              <a:ext cx="54715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15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053166" y="3011854"/>
            <a:ext cx="451031" cy="508896"/>
            <a:chOff x="6737553" y="4015805"/>
            <a:chExt cx="601374" cy="678528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5400000">
              <a:off x="6698976" y="4054382"/>
              <a:ext cx="678528" cy="60137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100000"/>
                  </a:schemeClr>
                </a:gs>
                <a:gs pos="2000">
                  <a:schemeClr val="bg1">
                    <a:lumMod val="79000"/>
                  </a:schemeClr>
                </a:gs>
              </a:gsLst>
              <a:lin ang="18900000" scaled="0"/>
              <a:tileRect/>
            </a:gradFill>
            <a:ln w="1587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0000"/>
                    </a:schemeClr>
                  </a:gs>
                </a:gsLst>
                <a:lin ang="18900000" scaled="0"/>
                <a:tileRect/>
              </a:gradFill>
            </a:ln>
            <a:effectLst>
              <a:outerShdw blurRad="165100" dist="762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6765745" y="4149436"/>
              <a:ext cx="54715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15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350445" y="1527097"/>
            <a:ext cx="2260283" cy="410289"/>
            <a:chOff x="4467259" y="2036128"/>
            <a:chExt cx="3013710" cy="547052"/>
          </a:xfrm>
        </p:grpSpPr>
        <p:sp>
          <p:nvSpPr>
            <p:cNvPr id="27" name="任意多边形 26"/>
            <p:cNvSpPr/>
            <p:nvPr/>
          </p:nvSpPr>
          <p:spPr>
            <a:xfrm>
              <a:off x="4509169" y="2075180"/>
              <a:ext cx="2971800" cy="508000"/>
            </a:xfrm>
            <a:custGeom>
              <a:avLst/>
              <a:gdLst>
                <a:gd name="connsiteX0" fmla="*/ 2971800 w 2971800"/>
                <a:gd name="connsiteY0" fmla="*/ 508000 h 508000"/>
                <a:gd name="connsiteX1" fmla="*/ 622300 w 2971800"/>
                <a:gd name="connsiteY1" fmla="*/ 508000 h 508000"/>
                <a:gd name="connsiteX2" fmla="*/ 622300 w 2971800"/>
                <a:gd name="connsiteY2" fmla="*/ 0 h 508000"/>
                <a:gd name="connsiteX3" fmla="*/ 0 w 2971800"/>
                <a:gd name="connsiteY3" fmla="*/ 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1800" h="508000">
                  <a:moveTo>
                    <a:pt x="2971800" y="508000"/>
                  </a:moveTo>
                  <a:lnTo>
                    <a:pt x="622300" y="508000"/>
                  </a:lnTo>
                  <a:lnTo>
                    <a:pt x="622300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4467259" y="2036128"/>
              <a:ext cx="83820" cy="8382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350445" y="2198066"/>
            <a:ext cx="2450783" cy="62865"/>
            <a:chOff x="4467259" y="2930753"/>
            <a:chExt cx="3267710" cy="83820"/>
          </a:xfrm>
        </p:grpSpPr>
        <p:sp>
          <p:nvSpPr>
            <p:cNvPr id="30" name="任意多边形 29"/>
            <p:cNvSpPr/>
            <p:nvPr/>
          </p:nvSpPr>
          <p:spPr>
            <a:xfrm>
              <a:off x="4509169" y="2974340"/>
              <a:ext cx="3225800" cy="0"/>
            </a:xfrm>
            <a:custGeom>
              <a:avLst/>
              <a:gdLst>
                <a:gd name="connsiteX0" fmla="*/ 3225800 w 3225800"/>
                <a:gd name="connsiteY0" fmla="*/ 0 h 0"/>
                <a:gd name="connsiteX1" fmla="*/ 0 w 322580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25800">
                  <a:moveTo>
                    <a:pt x="3225800" y="0"/>
                  </a:moveTo>
                  <a:lnTo>
                    <a:pt x="0" y="0"/>
                  </a:lnTo>
                </a:path>
              </a:pathLst>
            </a:custGeom>
            <a:noFill/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4467259" y="2930753"/>
              <a:ext cx="83820" cy="8382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350445" y="2486026"/>
            <a:ext cx="2669858" cy="470027"/>
            <a:chOff x="4467259" y="3314700"/>
            <a:chExt cx="3559810" cy="626702"/>
          </a:xfrm>
        </p:grpSpPr>
        <p:sp>
          <p:nvSpPr>
            <p:cNvPr id="33" name="任意多边形 32"/>
            <p:cNvSpPr/>
            <p:nvPr/>
          </p:nvSpPr>
          <p:spPr>
            <a:xfrm>
              <a:off x="4509169" y="3314700"/>
              <a:ext cx="3517900" cy="584200"/>
            </a:xfrm>
            <a:custGeom>
              <a:avLst/>
              <a:gdLst>
                <a:gd name="connsiteX0" fmla="*/ 3517900 w 3517900"/>
                <a:gd name="connsiteY0" fmla="*/ 0 h 584200"/>
                <a:gd name="connsiteX1" fmla="*/ 609600 w 3517900"/>
                <a:gd name="connsiteY1" fmla="*/ 0 h 584200"/>
                <a:gd name="connsiteX2" fmla="*/ 609600 w 3517900"/>
                <a:gd name="connsiteY2" fmla="*/ 584200 h 584200"/>
                <a:gd name="connsiteX3" fmla="*/ 0 w 3517900"/>
                <a:gd name="connsiteY3" fmla="*/ 584200 h 58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17900" h="584200">
                  <a:moveTo>
                    <a:pt x="3517900" y="0"/>
                  </a:moveTo>
                  <a:lnTo>
                    <a:pt x="609600" y="0"/>
                  </a:lnTo>
                  <a:lnTo>
                    <a:pt x="609600" y="584200"/>
                  </a:lnTo>
                  <a:lnTo>
                    <a:pt x="0" y="584200"/>
                  </a:lnTo>
                </a:path>
              </a:pathLst>
            </a:custGeom>
            <a:noFill/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4467259" y="3857582"/>
              <a:ext cx="83820" cy="8382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340763" y="1295347"/>
            <a:ext cx="1973170" cy="510726"/>
            <a:chOff x="1787682" y="1727130"/>
            <a:chExt cx="2630893" cy="680968"/>
          </a:xfrm>
        </p:grpSpPr>
        <p:sp>
          <p:nvSpPr>
            <p:cNvPr id="36" name="Freeform 5"/>
            <p:cNvSpPr>
              <a:spLocks/>
            </p:cNvSpPr>
            <p:nvPr/>
          </p:nvSpPr>
          <p:spPr bwMode="auto">
            <a:xfrm rot="5400000">
              <a:off x="1749105" y="1765707"/>
              <a:ext cx="678528" cy="60137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0000"/>
                </a:gs>
                <a:gs pos="2000">
                  <a:srgbClr val="C00000"/>
                </a:gs>
              </a:gsLst>
              <a:lin ang="18900000" scaled="0"/>
              <a:tileRect/>
            </a:gradFill>
            <a:ln w="15875">
              <a:gradFill flip="none" rotWithShape="1">
                <a:gsLst>
                  <a:gs pos="0">
                    <a:srgbClr val="FF0000"/>
                  </a:gs>
                  <a:gs pos="100000">
                    <a:srgbClr val="C00000"/>
                  </a:gs>
                </a:gsLst>
                <a:lin ang="18900000" scaled="0"/>
                <a:tileRect/>
              </a:gradFill>
            </a:ln>
            <a:effectLst>
              <a:outerShdw blurRad="165100" dist="762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2440816" y="1752782"/>
              <a:ext cx="1977759" cy="655316"/>
              <a:chOff x="3451161" y="3890565"/>
              <a:chExt cx="1977759" cy="655316"/>
            </a:xfrm>
          </p:grpSpPr>
          <p:sp>
            <p:nvSpPr>
              <p:cNvPr id="39" name="文本框 38"/>
              <p:cNvSpPr txBox="1"/>
              <p:nvPr/>
            </p:nvSpPr>
            <p:spPr>
              <a:xfrm>
                <a:off x="3451161" y="3890565"/>
                <a:ext cx="18959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 smtClean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美国麻省理工学院</a:t>
                </a:r>
                <a:endParaRPr lang="zh-CN" altLang="en-US" sz="12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文本框 39"/>
              <p:cNvSpPr txBox="1"/>
              <p:nvPr/>
            </p:nvSpPr>
            <p:spPr>
              <a:xfrm>
                <a:off x="3457190" y="4135512"/>
                <a:ext cx="1971730" cy="4103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zh-CN" altLang="en-US" sz="7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单击添加标题文本单击添加标题文本单击添加标题文本。</a:t>
                </a:r>
                <a:endParaRPr lang="zh-CN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8" name="椭圆 70"/>
            <p:cNvSpPr/>
            <p:nvPr/>
          </p:nvSpPr>
          <p:spPr>
            <a:xfrm>
              <a:off x="1936301" y="1891882"/>
              <a:ext cx="304138" cy="366595"/>
            </a:xfrm>
            <a:custGeom>
              <a:avLst/>
              <a:gdLst/>
              <a:ahLst/>
              <a:cxnLst/>
              <a:rect l="l" t="t" r="r" b="b"/>
              <a:pathLst>
                <a:path w="1674290" h="2018114">
                  <a:moveTo>
                    <a:pt x="307141" y="691642"/>
                  </a:moveTo>
                  <a:lnTo>
                    <a:pt x="1378912" y="691642"/>
                  </a:lnTo>
                  <a:lnTo>
                    <a:pt x="1369387" y="1458335"/>
                  </a:lnTo>
                  <a:cubicBezTo>
                    <a:pt x="1369387" y="1541769"/>
                    <a:pt x="1301750" y="1609406"/>
                    <a:pt x="1218316" y="1609406"/>
                  </a:cubicBezTo>
                  <a:lnTo>
                    <a:pt x="1158892" y="1609406"/>
                  </a:lnTo>
                  <a:lnTo>
                    <a:pt x="1158892" y="1898352"/>
                  </a:lnTo>
                  <a:cubicBezTo>
                    <a:pt x="1158892" y="1964495"/>
                    <a:pt x="1105273" y="2018114"/>
                    <a:pt x="1039130" y="2018114"/>
                  </a:cubicBezTo>
                  <a:cubicBezTo>
                    <a:pt x="972987" y="2018114"/>
                    <a:pt x="919368" y="1964495"/>
                    <a:pt x="919368" y="1898352"/>
                  </a:cubicBezTo>
                  <a:lnTo>
                    <a:pt x="919368" y="1609406"/>
                  </a:lnTo>
                  <a:lnTo>
                    <a:pt x="765901" y="1609406"/>
                  </a:lnTo>
                  <a:lnTo>
                    <a:pt x="765901" y="1898351"/>
                  </a:lnTo>
                  <a:cubicBezTo>
                    <a:pt x="765901" y="1964494"/>
                    <a:pt x="712282" y="2018113"/>
                    <a:pt x="646139" y="2018113"/>
                  </a:cubicBezTo>
                  <a:cubicBezTo>
                    <a:pt x="579996" y="2018113"/>
                    <a:pt x="526377" y="1964494"/>
                    <a:pt x="526377" y="1898351"/>
                  </a:cubicBezTo>
                  <a:lnTo>
                    <a:pt x="526377" y="1609406"/>
                  </a:lnTo>
                  <a:lnTo>
                    <a:pt x="458213" y="1609406"/>
                  </a:lnTo>
                  <a:cubicBezTo>
                    <a:pt x="374779" y="1609406"/>
                    <a:pt x="307141" y="1541769"/>
                    <a:pt x="307141" y="1458335"/>
                  </a:cubicBezTo>
                  <a:lnTo>
                    <a:pt x="307141" y="1156202"/>
                  </a:lnTo>
                  <a:lnTo>
                    <a:pt x="307141" y="854070"/>
                  </a:lnTo>
                  <a:close/>
                  <a:moveTo>
                    <a:pt x="1554528" y="683951"/>
                  </a:moveTo>
                  <a:cubicBezTo>
                    <a:pt x="1620671" y="683951"/>
                    <a:pt x="1674290" y="737570"/>
                    <a:pt x="1674290" y="803713"/>
                  </a:cubicBezTo>
                  <a:lnTo>
                    <a:pt x="1674290" y="1299148"/>
                  </a:lnTo>
                  <a:cubicBezTo>
                    <a:pt x="1674290" y="1365291"/>
                    <a:pt x="1620671" y="1418910"/>
                    <a:pt x="1554528" y="1418910"/>
                  </a:cubicBezTo>
                  <a:cubicBezTo>
                    <a:pt x="1488385" y="1418910"/>
                    <a:pt x="1434766" y="1365291"/>
                    <a:pt x="1434766" y="1299148"/>
                  </a:cubicBezTo>
                  <a:lnTo>
                    <a:pt x="1434766" y="803713"/>
                  </a:lnTo>
                  <a:cubicBezTo>
                    <a:pt x="1434766" y="737570"/>
                    <a:pt x="1488385" y="683951"/>
                    <a:pt x="1554528" y="683951"/>
                  </a:cubicBezTo>
                  <a:close/>
                  <a:moveTo>
                    <a:pt x="119762" y="683950"/>
                  </a:moveTo>
                  <a:cubicBezTo>
                    <a:pt x="185905" y="683950"/>
                    <a:pt x="239524" y="737569"/>
                    <a:pt x="239524" y="803712"/>
                  </a:cubicBezTo>
                  <a:lnTo>
                    <a:pt x="239524" y="1299147"/>
                  </a:lnTo>
                  <a:cubicBezTo>
                    <a:pt x="239524" y="1365290"/>
                    <a:pt x="185905" y="1418909"/>
                    <a:pt x="119762" y="1418909"/>
                  </a:cubicBezTo>
                  <a:cubicBezTo>
                    <a:pt x="53619" y="1418909"/>
                    <a:pt x="0" y="1365290"/>
                    <a:pt x="0" y="1299147"/>
                  </a:cubicBezTo>
                  <a:lnTo>
                    <a:pt x="0" y="803712"/>
                  </a:lnTo>
                  <a:cubicBezTo>
                    <a:pt x="0" y="737569"/>
                    <a:pt x="53619" y="683950"/>
                    <a:pt x="119762" y="683950"/>
                  </a:cubicBezTo>
                  <a:close/>
                  <a:moveTo>
                    <a:pt x="1058285" y="381191"/>
                  </a:moveTo>
                  <a:cubicBezTo>
                    <a:pt x="1028091" y="381191"/>
                    <a:pt x="1003614" y="405668"/>
                    <a:pt x="1003614" y="435862"/>
                  </a:cubicBezTo>
                  <a:cubicBezTo>
                    <a:pt x="1003614" y="466056"/>
                    <a:pt x="1028091" y="490533"/>
                    <a:pt x="1058285" y="490533"/>
                  </a:cubicBezTo>
                  <a:cubicBezTo>
                    <a:pt x="1088479" y="490533"/>
                    <a:pt x="1112956" y="466056"/>
                    <a:pt x="1112956" y="435862"/>
                  </a:cubicBezTo>
                  <a:cubicBezTo>
                    <a:pt x="1112956" y="405668"/>
                    <a:pt x="1088479" y="381191"/>
                    <a:pt x="1058285" y="381191"/>
                  </a:cubicBezTo>
                  <a:close/>
                  <a:moveTo>
                    <a:pt x="620445" y="381191"/>
                  </a:moveTo>
                  <a:cubicBezTo>
                    <a:pt x="590251" y="381191"/>
                    <a:pt x="565774" y="405668"/>
                    <a:pt x="565774" y="435862"/>
                  </a:cubicBezTo>
                  <a:cubicBezTo>
                    <a:pt x="565774" y="466056"/>
                    <a:pt x="590251" y="490533"/>
                    <a:pt x="620445" y="490533"/>
                  </a:cubicBezTo>
                  <a:cubicBezTo>
                    <a:pt x="650639" y="490533"/>
                    <a:pt x="675116" y="466056"/>
                    <a:pt x="675116" y="435862"/>
                  </a:cubicBezTo>
                  <a:cubicBezTo>
                    <a:pt x="675116" y="405668"/>
                    <a:pt x="650639" y="381191"/>
                    <a:pt x="620445" y="381191"/>
                  </a:cubicBezTo>
                  <a:close/>
                  <a:moveTo>
                    <a:pt x="508384" y="1373"/>
                  </a:moveTo>
                  <a:cubicBezTo>
                    <a:pt x="515956" y="3701"/>
                    <a:pt x="522639" y="8917"/>
                    <a:pt x="526639" y="16470"/>
                  </a:cubicBezTo>
                  <a:lnTo>
                    <a:pt x="615978" y="185144"/>
                  </a:lnTo>
                  <a:cubicBezTo>
                    <a:pt x="687009" y="148129"/>
                    <a:pt x="767930" y="128483"/>
                    <a:pt x="853439" y="128483"/>
                  </a:cubicBezTo>
                  <a:cubicBezTo>
                    <a:pt x="932860" y="128483"/>
                    <a:pt x="1008322" y="145431"/>
                    <a:pt x="1075718" y="177325"/>
                  </a:cubicBezTo>
                  <a:lnTo>
                    <a:pt x="1150798" y="40824"/>
                  </a:lnTo>
                  <a:cubicBezTo>
                    <a:pt x="1154917" y="33335"/>
                    <a:pt x="1161682" y="28224"/>
                    <a:pt x="1169289" y="26016"/>
                  </a:cubicBezTo>
                  <a:cubicBezTo>
                    <a:pt x="1176896" y="23808"/>
                    <a:pt x="1185346" y="24501"/>
                    <a:pt x="1192835" y="28621"/>
                  </a:cubicBezTo>
                  <a:cubicBezTo>
                    <a:pt x="1207813" y="36859"/>
                    <a:pt x="1213277" y="55680"/>
                    <a:pt x="1205038" y="70658"/>
                  </a:cubicBezTo>
                  <a:lnTo>
                    <a:pt x="1130773" y="205677"/>
                  </a:lnTo>
                  <a:cubicBezTo>
                    <a:pt x="1280708" y="293097"/>
                    <a:pt x="1383706" y="450928"/>
                    <a:pt x="1395615" y="633899"/>
                  </a:cubicBezTo>
                  <a:lnTo>
                    <a:pt x="311263" y="633899"/>
                  </a:lnTo>
                  <a:cubicBezTo>
                    <a:pt x="322782" y="456918"/>
                    <a:pt x="419524" y="303459"/>
                    <a:pt x="560939" y="213488"/>
                  </a:cubicBezTo>
                  <a:lnTo>
                    <a:pt x="471935" y="45445"/>
                  </a:lnTo>
                  <a:cubicBezTo>
                    <a:pt x="463934" y="30339"/>
                    <a:pt x="469694" y="11606"/>
                    <a:pt x="484800" y="3605"/>
                  </a:cubicBezTo>
                  <a:cubicBezTo>
                    <a:pt x="492353" y="-395"/>
                    <a:pt x="500812" y="-955"/>
                    <a:pt x="508384" y="137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01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340763" y="1970838"/>
            <a:ext cx="1973170" cy="514982"/>
            <a:chOff x="1787682" y="2627784"/>
            <a:chExt cx="2630893" cy="686642"/>
          </a:xfrm>
        </p:grpSpPr>
        <p:sp>
          <p:nvSpPr>
            <p:cNvPr id="42" name="Freeform 5"/>
            <p:cNvSpPr>
              <a:spLocks/>
            </p:cNvSpPr>
            <p:nvPr/>
          </p:nvSpPr>
          <p:spPr bwMode="auto">
            <a:xfrm rot="5400000">
              <a:off x="1749105" y="2674475"/>
              <a:ext cx="678528" cy="60137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100000"/>
                  </a:schemeClr>
                </a:gs>
                <a:gs pos="2000">
                  <a:schemeClr val="bg1">
                    <a:lumMod val="79000"/>
                  </a:schemeClr>
                </a:gs>
              </a:gsLst>
              <a:lin ang="18900000" scaled="0"/>
              <a:tileRect/>
            </a:gradFill>
            <a:ln w="1587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0000"/>
                    </a:schemeClr>
                  </a:gs>
                </a:gsLst>
                <a:lin ang="18900000" scaled="0"/>
                <a:tileRect/>
              </a:gradFill>
            </a:ln>
            <a:effectLst>
              <a:outerShdw blurRad="165100" dist="762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2440816" y="2627784"/>
              <a:ext cx="1977759" cy="655316"/>
              <a:chOff x="3451161" y="3890565"/>
              <a:chExt cx="1977759" cy="655316"/>
            </a:xfrm>
          </p:grpSpPr>
          <p:sp>
            <p:nvSpPr>
              <p:cNvPr id="49" name="文本框 48"/>
              <p:cNvSpPr txBox="1"/>
              <p:nvPr/>
            </p:nvSpPr>
            <p:spPr>
              <a:xfrm>
                <a:off x="3451161" y="3890565"/>
                <a:ext cx="17250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 smtClean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英国剑桥大学</a:t>
                </a:r>
                <a:endParaRPr lang="zh-CN" altLang="en-US" sz="12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文本框 49"/>
              <p:cNvSpPr txBox="1"/>
              <p:nvPr/>
            </p:nvSpPr>
            <p:spPr>
              <a:xfrm>
                <a:off x="3457190" y="4135512"/>
                <a:ext cx="1971730" cy="4103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zh-CN" altLang="en-US" sz="7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单击添加标题文本单击添加标题文本单击添加标题文本。</a:t>
                </a:r>
                <a:endParaRPr lang="zh-CN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936301" y="2838219"/>
              <a:ext cx="287749" cy="289711"/>
              <a:chOff x="3771900" y="3200400"/>
              <a:chExt cx="2011680" cy="2025396"/>
            </a:xfrm>
            <a:solidFill>
              <a:srgbClr val="01ACBE"/>
            </a:solidFill>
          </p:grpSpPr>
          <p:sp>
            <p:nvSpPr>
              <p:cNvPr id="45" name="任意多边形 44"/>
              <p:cNvSpPr/>
              <p:nvPr/>
            </p:nvSpPr>
            <p:spPr>
              <a:xfrm>
                <a:off x="3775166" y="3370217"/>
                <a:ext cx="770708" cy="796834"/>
              </a:xfrm>
              <a:custGeom>
                <a:avLst/>
                <a:gdLst>
                  <a:gd name="connsiteX0" fmla="*/ 0 w 770708"/>
                  <a:gd name="connsiteY0" fmla="*/ 104503 h 796834"/>
                  <a:gd name="connsiteX1" fmla="*/ 0 w 770708"/>
                  <a:gd name="connsiteY1" fmla="*/ 796834 h 796834"/>
                  <a:gd name="connsiteX2" fmla="*/ 770708 w 770708"/>
                  <a:gd name="connsiteY2" fmla="*/ 770709 h 796834"/>
                  <a:gd name="connsiteX3" fmla="*/ 770708 w 770708"/>
                  <a:gd name="connsiteY3" fmla="*/ 0 h 796834"/>
                  <a:gd name="connsiteX4" fmla="*/ 0 w 770708"/>
                  <a:gd name="connsiteY4" fmla="*/ 104503 h 796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0708" h="796834">
                    <a:moveTo>
                      <a:pt x="0" y="104503"/>
                    </a:moveTo>
                    <a:lnTo>
                      <a:pt x="0" y="796834"/>
                    </a:lnTo>
                    <a:lnTo>
                      <a:pt x="770708" y="770709"/>
                    </a:lnTo>
                    <a:lnTo>
                      <a:pt x="770708" y="0"/>
                    </a:lnTo>
                    <a:lnTo>
                      <a:pt x="0" y="104503"/>
                    </a:lnTo>
                    <a:close/>
                  </a:path>
                </a:pathLst>
              </a:custGeom>
              <a:solidFill>
                <a:srgbClr val="FF0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任意多边形 45"/>
              <p:cNvSpPr/>
              <p:nvPr/>
            </p:nvSpPr>
            <p:spPr>
              <a:xfrm>
                <a:off x="4704588" y="3200400"/>
                <a:ext cx="1078992" cy="937260"/>
              </a:xfrm>
              <a:custGeom>
                <a:avLst/>
                <a:gdLst>
                  <a:gd name="connsiteX0" fmla="*/ 0 w 1078992"/>
                  <a:gd name="connsiteY0" fmla="*/ 155448 h 937260"/>
                  <a:gd name="connsiteX1" fmla="*/ 1078992 w 1078992"/>
                  <a:gd name="connsiteY1" fmla="*/ 0 h 937260"/>
                  <a:gd name="connsiteX2" fmla="*/ 1078992 w 1078992"/>
                  <a:gd name="connsiteY2" fmla="*/ 928116 h 937260"/>
                  <a:gd name="connsiteX3" fmla="*/ 9144 w 1078992"/>
                  <a:gd name="connsiteY3" fmla="*/ 937260 h 937260"/>
                  <a:gd name="connsiteX4" fmla="*/ 0 w 1078992"/>
                  <a:gd name="connsiteY4" fmla="*/ 155448 h 937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8992" h="937260">
                    <a:moveTo>
                      <a:pt x="0" y="155448"/>
                    </a:moveTo>
                    <a:lnTo>
                      <a:pt x="1078992" y="0"/>
                    </a:lnTo>
                    <a:lnTo>
                      <a:pt x="1078992" y="928116"/>
                    </a:lnTo>
                    <a:lnTo>
                      <a:pt x="9144" y="937260"/>
                    </a:lnTo>
                    <a:lnTo>
                      <a:pt x="0" y="155448"/>
                    </a:lnTo>
                    <a:close/>
                  </a:path>
                </a:pathLst>
              </a:custGeom>
              <a:solidFill>
                <a:srgbClr val="FF0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任意多边形 46"/>
              <p:cNvSpPr/>
              <p:nvPr/>
            </p:nvSpPr>
            <p:spPr>
              <a:xfrm>
                <a:off x="3771900" y="4279392"/>
                <a:ext cx="772668" cy="786384"/>
              </a:xfrm>
              <a:custGeom>
                <a:avLst/>
                <a:gdLst>
                  <a:gd name="connsiteX0" fmla="*/ 0 w 772668"/>
                  <a:gd name="connsiteY0" fmla="*/ 0 h 786384"/>
                  <a:gd name="connsiteX1" fmla="*/ 772668 w 772668"/>
                  <a:gd name="connsiteY1" fmla="*/ 13716 h 786384"/>
                  <a:gd name="connsiteX2" fmla="*/ 772668 w 772668"/>
                  <a:gd name="connsiteY2" fmla="*/ 786384 h 786384"/>
                  <a:gd name="connsiteX3" fmla="*/ 4572 w 772668"/>
                  <a:gd name="connsiteY3" fmla="*/ 667512 h 786384"/>
                  <a:gd name="connsiteX4" fmla="*/ 0 w 772668"/>
                  <a:gd name="connsiteY4" fmla="*/ 0 h 786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2668" h="786384">
                    <a:moveTo>
                      <a:pt x="0" y="0"/>
                    </a:moveTo>
                    <a:lnTo>
                      <a:pt x="772668" y="13716"/>
                    </a:lnTo>
                    <a:lnTo>
                      <a:pt x="772668" y="786384"/>
                    </a:lnTo>
                    <a:lnTo>
                      <a:pt x="4572" y="6675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0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任意多边形 47"/>
              <p:cNvSpPr/>
              <p:nvPr/>
            </p:nvSpPr>
            <p:spPr>
              <a:xfrm>
                <a:off x="4704587" y="4293109"/>
                <a:ext cx="1076201" cy="932687"/>
              </a:xfrm>
              <a:custGeom>
                <a:avLst/>
                <a:gdLst>
                  <a:gd name="connsiteX0" fmla="*/ 0 w 1092708"/>
                  <a:gd name="connsiteY0" fmla="*/ 0 h 932688"/>
                  <a:gd name="connsiteX1" fmla="*/ 0 w 1092708"/>
                  <a:gd name="connsiteY1" fmla="*/ 795528 h 932688"/>
                  <a:gd name="connsiteX2" fmla="*/ 1092708 w 1092708"/>
                  <a:gd name="connsiteY2" fmla="*/ 932688 h 932688"/>
                  <a:gd name="connsiteX3" fmla="*/ 1092708 w 1092708"/>
                  <a:gd name="connsiteY3" fmla="*/ 9144 h 932688"/>
                  <a:gd name="connsiteX4" fmla="*/ 0 w 1092708"/>
                  <a:gd name="connsiteY4" fmla="*/ 0 h 932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2708" h="932688">
                    <a:moveTo>
                      <a:pt x="0" y="0"/>
                    </a:moveTo>
                    <a:lnTo>
                      <a:pt x="0" y="795528"/>
                    </a:lnTo>
                    <a:lnTo>
                      <a:pt x="1092708" y="932688"/>
                    </a:lnTo>
                    <a:lnTo>
                      <a:pt x="1092708" y="914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0000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1340763" y="2684787"/>
            <a:ext cx="2086639" cy="508897"/>
            <a:chOff x="1787682" y="3579716"/>
            <a:chExt cx="2782185" cy="678528"/>
          </a:xfrm>
        </p:grpSpPr>
        <p:sp>
          <p:nvSpPr>
            <p:cNvPr id="52" name="Freeform 5"/>
            <p:cNvSpPr>
              <a:spLocks/>
            </p:cNvSpPr>
            <p:nvPr/>
          </p:nvSpPr>
          <p:spPr bwMode="auto">
            <a:xfrm rot="5400000">
              <a:off x="1749105" y="3618293"/>
              <a:ext cx="678528" cy="60137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tx1">
                    <a:lumMod val="50000"/>
                    <a:lumOff val="50000"/>
                  </a:schemeClr>
                </a:gs>
                <a:gs pos="2000">
                  <a:schemeClr val="tx1">
                    <a:lumMod val="65000"/>
                    <a:lumOff val="35000"/>
                  </a:schemeClr>
                </a:gs>
              </a:gsLst>
              <a:lin ang="18900000" scaled="0"/>
              <a:tileRect/>
            </a:gradFill>
            <a:ln w="15875">
              <a:gradFill flip="none" rotWithShape="1">
                <a:gsLst>
                  <a:gs pos="0">
                    <a:schemeClr val="tx1">
                      <a:lumMod val="50000"/>
                      <a:lumOff val="50000"/>
                    </a:schemeClr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18900000" scaled="0"/>
                <a:tileRect/>
              </a:gradFill>
            </a:ln>
            <a:effectLst>
              <a:outerShdw blurRad="165100" dist="762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2430064" y="3580696"/>
              <a:ext cx="2139803" cy="651085"/>
              <a:chOff x="3440409" y="3894794"/>
              <a:chExt cx="2139803" cy="651085"/>
            </a:xfrm>
          </p:grpSpPr>
          <p:sp>
            <p:nvSpPr>
              <p:cNvPr id="57" name="文本框 56"/>
              <p:cNvSpPr txBox="1"/>
              <p:nvPr/>
            </p:nvSpPr>
            <p:spPr>
              <a:xfrm>
                <a:off x="3440409" y="3894794"/>
                <a:ext cx="2139803" cy="369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 smtClean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新加坡南洋理工大学</a:t>
                </a:r>
                <a:endParaRPr lang="zh-CN" altLang="en-US" sz="12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文本框 57"/>
              <p:cNvSpPr txBox="1"/>
              <p:nvPr/>
            </p:nvSpPr>
            <p:spPr>
              <a:xfrm>
                <a:off x="3457190" y="4135511"/>
                <a:ext cx="1971730" cy="4103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zh-CN" altLang="en-US" sz="7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单击添加标题文本单击添加标题文本单击添加标题文本。</a:t>
                </a:r>
                <a:endParaRPr lang="zh-CN" altLang="en-US" sz="7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1948280" y="3730972"/>
              <a:ext cx="280179" cy="337748"/>
              <a:chOff x="4141788" y="809625"/>
              <a:chExt cx="3600450" cy="4340225"/>
            </a:xfrm>
            <a:solidFill>
              <a:srgbClr val="FFB954"/>
            </a:solidFill>
          </p:grpSpPr>
          <p:sp>
            <p:nvSpPr>
              <p:cNvPr id="55" name="Freeform 7"/>
              <p:cNvSpPr>
                <a:spLocks/>
              </p:cNvSpPr>
              <p:nvPr/>
            </p:nvSpPr>
            <p:spPr bwMode="auto">
              <a:xfrm>
                <a:off x="4141788" y="1774825"/>
                <a:ext cx="3600450" cy="3375025"/>
              </a:xfrm>
              <a:custGeom>
                <a:avLst/>
                <a:gdLst>
                  <a:gd name="T0" fmla="*/ 923 w 958"/>
                  <a:gd name="T1" fmla="*/ 114 h 898"/>
                  <a:gd name="T2" fmla="*/ 721 w 958"/>
                  <a:gd name="T3" fmla="*/ 0 h 898"/>
                  <a:gd name="T4" fmla="*/ 508 w 958"/>
                  <a:gd name="T5" fmla="*/ 65 h 898"/>
                  <a:gd name="T6" fmla="*/ 326 w 958"/>
                  <a:gd name="T7" fmla="*/ 3 h 898"/>
                  <a:gd name="T8" fmla="*/ 0 w 958"/>
                  <a:gd name="T9" fmla="*/ 341 h 898"/>
                  <a:gd name="T10" fmla="*/ 107 w 958"/>
                  <a:gd name="T11" fmla="*/ 734 h 898"/>
                  <a:gd name="T12" fmla="*/ 301 w 958"/>
                  <a:gd name="T13" fmla="*/ 898 h 898"/>
                  <a:gd name="T14" fmla="*/ 494 w 958"/>
                  <a:gd name="T15" fmla="*/ 849 h 898"/>
                  <a:gd name="T16" fmla="*/ 681 w 958"/>
                  <a:gd name="T17" fmla="*/ 894 h 898"/>
                  <a:gd name="T18" fmla="*/ 958 w 958"/>
                  <a:gd name="T19" fmla="*/ 583 h 898"/>
                  <a:gd name="T20" fmla="*/ 956 w 958"/>
                  <a:gd name="T21" fmla="*/ 567 h 898"/>
                  <a:gd name="T22" fmla="*/ 956 w 958"/>
                  <a:gd name="T23" fmla="*/ 559 h 898"/>
                  <a:gd name="T24" fmla="*/ 812 w 958"/>
                  <a:gd name="T25" fmla="*/ 327 h 898"/>
                  <a:gd name="T26" fmla="*/ 920 w 958"/>
                  <a:gd name="T27" fmla="*/ 116 h 898"/>
                  <a:gd name="T28" fmla="*/ 923 w 958"/>
                  <a:gd name="T29" fmla="*/ 114 h 8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58" h="898">
                    <a:moveTo>
                      <a:pt x="923" y="114"/>
                    </a:moveTo>
                    <a:cubicBezTo>
                      <a:pt x="877" y="57"/>
                      <a:pt x="816" y="0"/>
                      <a:pt x="721" y="0"/>
                    </a:cubicBezTo>
                    <a:cubicBezTo>
                      <a:pt x="655" y="0"/>
                      <a:pt x="599" y="65"/>
                      <a:pt x="508" y="65"/>
                    </a:cubicBezTo>
                    <a:cubicBezTo>
                      <a:pt x="435" y="65"/>
                      <a:pt x="405" y="3"/>
                      <a:pt x="326" y="3"/>
                    </a:cubicBezTo>
                    <a:cubicBezTo>
                      <a:pt x="162" y="3"/>
                      <a:pt x="0" y="150"/>
                      <a:pt x="0" y="341"/>
                    </a:cubicBezTo>
                    <a:cubicBezTo>
                      <a:pt x="0" y="442"/>
                      <a:pt x="33" y="598"/>
                      <a:pt x="107" y="734"/>
                    </a:cubicBezTo>
                    <a:cubicBezTo>
                      <a:pt x="161" y="834"/>
                      <a:pt x="227" y="898"/>
                      <a:pt x="301" y="898"/>
                    </a:cubicBezTo>
                    <a:cubicBezTo>
                      <a:pt x="355" y="898"/>
                      <a:pt x="418" y="849"/>
                      <a:pt x="494" y="849"/>
                    </a:cubicBezTo>
                    <a:cubicBezTo>
                      <a:pt x="560" y="849"/>
                      <a:pt x="621" y="894"/>
                      <a:pt x="681" y="894"/>
                    </a:cubicBezTo>
                    <a:cubicBezTo>
                      <a:pt x="825" y="894"/>
                      <a:pt x="958" y="707"/>
                      <a:pt x="958" y="583"/>
                    </a:cubicBezTo>
                    <a:cubicBezTo>
                      <a:pt x="958" y="576"/>
                      <a:pt x="956" y="572"/>
                      <a:pt x="956" y="567"/>
                    </a:cubicBezTo>
                    <a:cubicBezTo>
                      <a:pt x="956" y="559"/>
                      <a:pt x="956" y="559"/>
                      <a:pt x="956" y="559"/>
                    </a:cubicBezTo>
                    <a:cubicBezTo>
                      <a:pt x="863" y="509"/>
                      <a:pt x="812" y="434"/>
                      <a:pt x="812" y="327"/>
                    </a:cubicBezTo>
                    <a:cubicBezTo>
                      <a:pt x="812" y="240"/>
                      <a:pt x="850" y="164"/>
                      <a:pt x="920" y="116"/>
                    </a:cubicBezTo>
                    <a:cubicBezTo>
                      <a:pt x="923" y="114"/>
                      <a:pt x="923" y="114"/>
                      <a:pt x="923" y="114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srgbClr val="FFB95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8"/>
              <p:cNvSpPr>
                <a:spLocks/>
              </p:cNvSpPr>
              <p:nvPr/>
            </p:nvSpPr>
            <p:spPr bwMode="auto">
              <a:xfrm>
                <a:off x="6021388" y="809625"/>
                <a:ext cx="792163" cy="1135063"/>
              </a:xfrm>
              <a:custGeom>
                <a:avLst/>
                <a:gdLst>
                  <a:gd name="T0" fmla="*/ 5 w 211"/>
                  <a:gd name="T1" fmla="*/ 302 h 302"/>
                  <a:gd name="T2" fmla="*/ 211 w 211"/>
                  <a:gd name="T3" fmla="*/ 47 h 302"/>
                  <a:gd name="T4" fmla="*/ 208 w 211"/>
                  <a:gd name="T5" fmla="*/ 6 h 302"/>
                  <a:gd name="T6" fmla="*/ 207 w 211"/>
                  <a:gd name="T7" fmla="*/ 0 h 302"/>
                  <a:gd name="T8" fmla="*/ 0 w 211"/>
                  <a:gd name="T9" fmla="*/ 249 h 302"/>
                  <a:gd name="T10" fmla="*/ 5 w 211"/>
                  <a:gd name="T11" fmla="*/ 295 h 302"/>
                  <a:gd name="T12" fmla="*/ 5 w 211"/>
                  <a:gd name="T13" fmla="*/ 302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302">
                    <a:moveTo>
                      <a:pt x="5" y="302"/>
                    </a:moveTo>
                    <a:cubicBezTo>
                      <a:pt x="112" y="268"/>
                      <a:pt x="211" y="188"/>
                      <a:pt x="211" y="47"/>
                    </a:cubicBezTo>
                    <a:cubicBezTo>
                      <a:pt x="211" y="36"/>
                      <a:pt x="210" y="22"/>
                      <a:pt x="208" y="6"/>
                    </a:cubicBezTo>
                    <a:cubicBezTo>
                      <a:pt x="207" y="0"/>
                      <a:pt x="207" y="0"/>
                      <a:pt x="207" y="0"/>
                    </a:cubicBezTo>
                    <a:cubicBezTo>
                      <a:pt x="98" y="30"/>
                      <a:pt x="0" y="115"/>
                      <a:pt x="0" y="249"/>
                    </a:cubicBezTo>
                    <a:cubicBezTo>
                      <a:pt x="0" y="262"/>
                      <a:pt x="1" y="278"/>
                      <a:pt x="5" y="295"/>
                    </a:cubicBezTo>
                    <a:cubicBezTo>
                      <a:pt x="5" y="302"/>
                      <a:pt x="5" y="302"/>
                      <a:pt x="5" y="302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>
                  <a:solidFill>
                    <a:srgbClr val="FFB95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59" name="椭圆 58"/>
          <p:cNvSpPr/>
          <p:nvPr/>
        </p:nvSpPr>
        <p:spPr>
          <a:xfrm>
            <a:off x="5571502" y="1868097"/>
            <a:ext cx="137090" cy="13709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25400" dist="127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5763484" y="2160100"/>
            <a:ext cx="137090" cy="13709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25400" dist="127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5980375" y="2417275"/>
            <a:ext cx="137090" cy="13709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25400" dist="127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>
            <a:off x="1282644" y="4083844"/>
            <a:ext cx="6578716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1405804" y="4148344"/>
            <a:ext cx="63323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此处添加详细文本描述，建议与标题相关并符合整体语言风格，语言描述尽量简洁生动。尽量将每页幻灯片的字数控制在 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200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字以内。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 charset="0"/>
              <a:sym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971066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Tm="0">
        <p15:prstTrans prst="peelOff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2" presetClass="entr" presetSubtype="4" accel="7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7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9" presetID="2" presetClass="entr" presetSubtype="4" accel="7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4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48" presetID="2" presetClass="entr" presetSubtype="4" accel="7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3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6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7" dur="500" tmFilter="0, 0; .2, .5; .8, .5; 1, 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8" dur="250" autoRev="1" fill="hold"/>
                                            <p:tgtEl>
                                              <p:spTgt spid="5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6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64" presetID="16" presetClass="entr" presetSubtype="37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68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71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2" dur="500" tmFilter="0, 0; .2, .5; .8, .5; 1, 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3" dur="250" autoRev="1" fill="hold"/>
                                            <p:tgtEl>
                                              <p:spTgt spid="6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75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6900"/>
                                </p:stCondLst>
                                <p:childTnLst>
                                  <p:par>
                                    <p:cTn id="79" presetID="16" presetClass="entr" presetSubtype="37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1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7700"/>
                                </p:stCondLst>
                                <p:childTnLst>
                                  <p:par>
                                    <p:cTn id="83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7700"/>
                                </p:stCondLst>
                                <p:childTnLst>
                                  <p:par>
                                    <p:cTn id="86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7" dur="500" tmFilter="0, 0; .2, .5; .8, .5; 1, 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8" dur="250" autoRev="1" fill="hold"/>
                                            <p:tgtEl>
                                              <p:spTgt spid="6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8200"/>
                                </p:stCondLst>
                                <p:childTnLst>
                                  <p:par>
                                    <p:cTn id="9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8700"/>
                                </p:stCondLst>
                                <p:childTnLst>
                                  <p:par>
                                    <p:cTn id="94" presetID="16" presetClass="entr" presetSubtype="37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6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9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02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/>
          <p:bldP spid="7" grpId="0"/>
          <p:bldP spid="14" grpId="0" animBg="1"/>
          <p:bldP spid="18" grpId="0" animBg="1"/>
          <p:bldP spid="19" grpId="0" animBg="1"/>
          <p:bldP spid="59" grpId="0" animBg="1"/>
          <p:bldP spid="59" grpId="1" animBg="1"/>
          <p:bldP spid="60" grpId="0" animBg="1"/>
          <p:bldP spid="60" grpId="1" animBg="1"/>
          <p:bldP spid="61" grpId="0" animBg="1"/>
          <p:bldP spid="61" grpId="1" animBg="1"/>
          <p:bldP spid="6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2" presetClass="entr" presetSubtype="4" accel="7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7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9" presetID="2" presetClass="entr" presetSubtype="4" accel="7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4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48" presetID="2" presetClass="entr" presetSubtype="4" accel="7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3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6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7" dur="500" tmFilter="0, 0; .2, .5; .8, .5; 1, 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8" dur="250" autoRev="1" fill="hold"/>
                                            <p:tgtEl>
                                              <p:spTgt spid="5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6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64" presetID="16" presetClass="entr" presetSubtype="37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68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71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2" dur="500" tmFilter="0, 0; .2, .5; .8, .5; 1, 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3" dur="250" autoRev="1" fill="hold"/>
                                            <p:tgtEl>
                                              <p:spTgt spid="6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75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6900"/>
                                </p:stCondLst>
                                <p:childTnLst>
                                  <p:par>
                                    <p:cTn id="79" presetID="16" presetClass="entr" presetSubtype="37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1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7700"/>
                                </p:stCondLst>
                                <p:childTnLst>
                                  <p:par>
                                    <p:cTn id="83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7700"/>
                                </p:stCondLst>
                                <p:childTnLst>
                                  <p:par>
                                    <p:cTn id="86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7" dur="500" tmFilter="0, 0; .2, .5; .8, .5; 1, 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8" dur="250" autoRev="1" fill="hold"/>
                                            <p:tgtEl>
                                              <p:spTgt spid="6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8200"/>
                                </p:stCondLst>
                                <p:childTnLst>
                                  <p:par>
                                    <p:cTn id="9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8700"/>
                                </p:stCondLst>
                                <p:childTnLst>
                                  <p:par>
                                    <p:cTn id="94" presetID="16" presetClass="entr" presetSubtype="37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6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9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02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/>
          <p:bldP spid="7" grpId="0"/>
          <p:bldP spid="14" grpId="0" animBg="1"/>
          <p:bldP spid="18" grpId="0" animBg="1"/>
          <p:bldP spid="19" grpId="0" animBg="1"/>
          <p:bldP spid="59" grpId="0" animBg="1"/>
          <p:bldP spid="59" grpId="1" animBg="1"/>
          <p:bldP spid="60" grpId="0" animBg="1"/>
          <p:bldP spid="60" grpId="1" animBg="1"/>
          <p:bldP spid="61" grpId="0" animBg="1"/>
          <p:bldP spid="61" grpId="1" animBg="1"/>
          <p:bldP spid="63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荣誉奖项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441102" y="267886"/>
            <a:ext cx="16601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HONOR AWARD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891358" y="1189675"/>
            <a:ext cx="1382075" cy="1382075"/>
            <a:chOff x="3880962" y="2048430"/>
            <a:chExt cx="1382075" cy="1382075"/>
          </a:xfrm>
        </p:grpSpPr>
        <p:grpSp>
          <p:nvGrpSpPr>
            <p:cNvPr id="53" name="组合 52"/>
            <p:cNvGrpSpPr/>
            <p:nvPr/>
          </p:nvGrpSpPr>
          <p:grpSpPr>
            <a:xfrm>
              <a:off x="3880962" y="2048430"/>
              <a:ext cx="1382075" cy="138207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5" name="同心圆 5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392112" y="760412"/>
                <a:ext cx="3825877" cy="3825877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54" name="Picture 2" descr="F:\0PPT素材\b133188c5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75577" y="2443044"/>
              <a:ext cx="592845" cy="5928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7" name="组合 56"/>
          <p:cNvGrpSpPr/>
          <p:nvPr/>
        </p:nvGrpSpPr>
        <p:grpSpPr>
          <a:xfrm>
            <a:off x="816105" y="3052698"/>
            <a:ext cx="1721136" cy="774463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8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2758085" y="3046084"/>
            <a:ext cx="1721136" cy="774463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1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6786153" y="3035562"/>
            <a:ext cx="1721136" cy="774463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4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4865255" y="3041791"/>
            <a:ext cx="1721136" cy="774463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7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9" name="TextBox 119"/>
          <p:cNvSpPr txBox="1"/>
          <p:nvPr/>
        </p:nvSpPr>
        <p:spPr>
          <a:xfrm>
            <a:off x="942721" y="3166567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2002</a:t>
            </a:r>
            <a:r>
              <a:rPr lang="zh-CN" altLang="en-US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年</a:t>
            </a:r>
            <a:r>
              <a:rPr lang="en-US" altLang="zh-CN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----</a:t>
            </a:r>
          </a:p>
        </p:txBody>
      </p:sp>
      <p:sp>
        <p:nvSpPr>
          <p:cNvPr id="70" name="TextBox 121"/>
          <p:cNvSpPr txBox="1"/>
          <p:nvPr/>
        </p:nvSpPr>
        <p:spPr>
          <a:xfrm>
            <a:off x="4993445" y="3067191"/>
            <a:ext cx="1117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2004</a:t>
            </a:r>
            <a:r>
              <a:rPr lang="zh-CN" altLang="en-US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年</a:t>
            </a:r>
            <a:r>
              <a:rPr lang="en-US" altLang="zh-CN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----</a:t>
            </a:r>
          </a:p>
        </p:txBody>
      </p:sp>
      <p:sp>
        <p:nvSpPr>
          <p:cNvPr id="71" name="TextBox 122"/>
          <p:cNvSpPr txBox="1"/>
          <p:nvPr/>
        </p:nvSpPr>
        <p:spPr>
          <a:xfrm>
            <a:off x="6892281" y="3049514"/>
            <a:ext cx="11176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2008</a:t>
            </a:r>
            <a:r>
              <a:rPr lang="zh-CN" altLang="en-US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年</a:t>
            </a:r>
            <a:r>
              <a:rPr lang="en-US" altLang="zh-CN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----</a:t>
            </a:r>
          </a:p>
        </p:txBody>
      </p:sp>
      <p:sp>
        <p:nvSpPr>
          <p:cNvPr id="72" name="TextBox 123"/>
          <p:cNvSpPr txBox="1"/>
          <p:nvPr/>
        </p:nvSpPr>
        <p:spPr>
          <a:xfrm>
            <a:off x="2869085" y="3071484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2012</a:t>
            </a:r>
            <a:r>
              <a:rPr lang="zh-CN" altLang="en-US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年</a:t>
            </a:r>
            <a:r>
              <a:rPr lang="en-US" altLang="zh-CN" sz="1200" dirty="0" smtClean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----</a:t>
            </a:r>
          </a:p>
        </p:txBody>
      </p:sp>
      <p:sp>
        <p:nvSpPr>
          <p:cNvPr id="73" name="TextBox 125"/>
          <p:cNvSpPr txBox="1"/>
          <p:nvPr/>
        </p:nvSpPr>
        <p:spPr>
          <a:xfrm>
            <a:off x="954151" y="3539255"/>
            <a:ext cx="14895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XX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市五一劳动奖章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74" name="TextBox 127"/>
          <p:cNvSpPr txBox="1"/>
          <p:nvPr/>
        </p:nvSpPr>
        <p:spPr>
          <a:xfrm>
            <a:off x="6879390" y="3427554"/>
            <a:ext cx="1181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XX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市十佳青年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75" name="TextBox 128"/>
          <p:cNvSpPr txBox="1"/>
          <p:nvPr/>
        </p:nvSpPr>
        <p:spPr>
          <a:xfrm>
            <a:off x="2843686" y="3408527"/>
            <a:ext cx="13356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XX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市政府质量奖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76" name="TextBox 129"/>
          <p:cNvSpPr txBox="1"/>
          <p:nvPr/>
        </p:nvSpPr>
        <p:spPr>
          <a:xfrm>
            <a:off x="4969922" y="3418148"/>
            <a:ext cx="14895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XX</a:t>
            </a:r>
            <a:r>
              <a:rPr lang="zh-CN" altLang="en-US" sz="1200" dirty="0" smtClean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市反腐倡廉旗手</a:t>
            </a:r>
            <a:endParaRPr lang="en-US" altLang="zh-CN" sz="1200" dirty="0" smtClean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grpSp>
        <p:nvGrpSpPr>
          <p:cNvPr id="77" name="组合 76"/>
          <p:cNvGrpSpPr/>
          <p:nvPr/>
        </p:nvGrpSpPr>
        <p:grpSpPr>
          <a:xfrm>
            <a:off x="2797233" y="1159511"/>
            <a:ext cx="1382075" cy="1382075"/>
            <a:chOff x="3880962" y="2048430"/>
            <a:chExt cx="1382075" cy="1382075"/>
          </a:xfrm>
        </p:grpSpPr>
        <p:grpSp>
          <p:nvGrpSpPr>
            <p:cNvPr id="78" name="组合 77"/>
            <p:cNvGrpSpPr/>
            <p:nvPr/>
          </p:nvGrpSpPr>
          <p:grpSpPr>
            <a:xfrm>
              <a:off x="3880962" y="2048430"/>
              <a:ext cx="1382075" cy="138207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80" name="同心圆 7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椭圆 80"/>
              <p:cNvSpPr/>
              <p:nvPr/>
            </p:nvSpPr>
            <p:spPr>
              <a:xfrm>
                <a:off x="392112" y="760412"/>
                <a:ext cx="3825877" cy="3825877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79" name="Picture 2" descr="F:\0PPT素材\b133188c5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75577" y="2443044"/>
              <a:ext cx="592845" cy="5928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2" name="组合 81"/>
          <p:cNvGrpSpPr/>
          <p:nvPr/>
        </p:nvGrpSpPr>
        <p:grpSpPr>
          <a:xfrm>
            <a:off x="4861214" y="1159511"/>
            <a:ext cx="1382075" cy="1382075"/>
            <a:chOff x="3880962" y="2048430"/>
            <a:chExt cx="1382075" cy="1382075"/>
          </a:xfrm>
        </p:grpSpPr>
        <p:grpSp>
          <p:nvGrpSpPr>
            <p:cNvPr id="83" name="组合 82"/>
            <p:cNvGrpSpPr/>
            <p:nvPr/>
          </p:nvGrpSpPr>
          <p:grpSpPr>
            <a:xfrm>
              <a:off x="3880962" y="2048430"/>
              <a:ext cx="1382075" cy="138207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85" name="同心圆 8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椭圆 85"/>
              <p:cNvSpPr/>
              <p:nvPr/>
            </p:nvSpPr>
            <p:spPr>
              <a:xfrm>
                <a:off x="392112" y="760412"/>
                <a:ext cx="3825877" cy="3825877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84" name="Picture 2" descr="F:\0PPT素材\b133188c5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75577" y="2443044"/>
              <a:ext cx="592845" cy="5928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7" name="组合 86"/>
          <p:cNvGrpSpPr/>
          <p:nvPr/>
        </p:nvGrpSpPr>
        <p:grpSpPr>
          <a:xfrm>
            <a:off x="6649978" y="1129347"/>
            <a:ext cx="1382075" cy="1382075"/>
            <a:chOff x="3880962" y="2048430"/>
            <a:chExt cx="1382075" cy="1382075"/>
          </a:xfrm>
        </p:grpSpPr>
        <p:grpSp>
          <p:nvGrpSpPr>
            <p:cNvPr id="88" name="组合 87"/>
            <p:cNvGrpSpPr/>
            <p:nvPr/>
          </p:nvGrpSpPr>
          <p:grpSpPr>
            <a:xfrm>
              <a:off x="3880962" y="2048430"/>
              <a:ext cx="1382075" cy="138207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90" name="同心圆 8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椭圆 90"/>
              <p:cNvSpPr/>
              <p:nvPr/>
            </p:nvSpPr>
            <p:spPr>
              <a:xfrm>
                <a:off x="392112" y="760412"/>
                <a:ext cx="3825877" cy="3825877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89" name="Picture 2" descr="F:\0PPT素材\b133188c5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75577" y="2443044"/>
              <a:ext cx="592845" cy="5928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xmlns="" val="8660595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Tm="0">
        <p15:prstTrans prst="peelOff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4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4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1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3" dur="4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4" dur="4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6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8" dur="4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9" dur="4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41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3" dur="4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4" dur="4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56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9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71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83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86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0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4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8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69" grpId="0"/>
          <p:bldP spid="70" grpId="0"/>
          <p:bldP spid="71" grpId="0"/>
          <p:bldP spid="72" grpId="0"/>
          <p:bldP spid="73" grpId="0"/>
          <p:bldP spid="74" grpId="0"/>
          <p:bldP spid="75" grpId="0"/>
          <p:bldP spid="7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4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4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1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4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4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4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4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41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4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4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56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9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71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83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86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0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4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8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69" grpId="0"/>
          <p:bldP spid="70" grpId="0"/>
          <p:bldP spid="71" grpId="0"/>
          <p:bldP spid="72" grpId="0"/>
          <p:bldP spid="73" grpId="0"/>
          <p:bldP spid="74" grpId="0"/>
          <p:bldP spid="75" grpId="0"/>
          <p:bldP spid="76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92137" y="580571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语言能力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441102" y="267886"/>
            <a:ext cx="1234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LANGUAGE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6195296" y="1844372"/>
            <a:ext cx="1274446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6195296" y="3487718"/>
            <a:ext cx="1274446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6195297" y="2670491"/>
            <a:ext cx="685799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H="1">
            <a:off x="1697355" y="1844372"/>
            <a:ext cx="1274446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flipH="1">
            <a:off x="1697355" y="3487718"/>
            <a:ext cx="1274446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 flipH="1">
            <a:off x="2286001" y="2670491"/>
            <a:ext cx="685799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Freeform 5"/>
          <p:cNvSpPr>
            <a:spLocks/>
          </p:cNvSpPr>
          <p:nvPr/>
        </p:nvSpPr>
        <p:spPr bwMode="auto">
          <a:xfrm rot="5400000">
            <a:off x="1049827" y="1400276"/>
            <a:ext cx="919037" cy="8145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18900000" scaled="0"/>
            <a:tileRect/>
          </a:gradFill>
          <a:ln w="254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8900000" scaled="0"/>
              <a:tileRect/>
            </a:gradFill>
          </a:ln>
          <a:effectLst>
            <a:outerShdw blurRad="444500" dist="1524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Freeform 5"/>
          <p:cNvSpPr>
            <a:spLocks/>
          </p:cNvSpPr>
          <p:nvPr/>
        </p:nvSpPr>
        <p:spPr bwMode="auto">
          <a:xfrm rot="5400000">
            <a:off x="1664722" y="2263223"/>
            <a:ext cx="919037" cy="8145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tx1">
                  <a:lumMod val="50000"/>
                  <a:lumOff val="50000"/>
                </a:schemeClr>
              </a:gs>
              <a:gs pos="0">
                <a:schemeClr val="tx1">
                  <a:lumMod val="65000"/>
                  <a:lumOff val="35000"/>
                </a:schemeClr>
              </a:gs>
            </a:gsLst>
            <a:lin ang="18900000" scaled="0"/>
            <a:tileRect/>
          </a:gradFill>
          <a:ln w="25400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18900000" scaled="0"/>
              <a:tileRect/>
            </a:gradFill>
          </a:ln>
          <a:effectLst>
            <a:outerShdw blurRad="444500" dist="1524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Freeform 5"/>
          <p:cNvSpPr>
            <a:spLocks/>
          </p:cNvSpPr>
          <p:nvPr/>
        </p:nvSpPr>
        <p:spPr bwMode="auto">
          <a:xfrm rot="5400000">
            <a:off x="1049827" y="3080450"/>
            <a:ext cx="919037" cy="8145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A50021"/>
              </a:gs>
              <a:gs pos="100000">
                <a:srgbClr val="CC0000"/>
              </a:gs>
            </a:gsLst>
            <a:lin ang="18900000" scaled="0"/>
            <a:tileRect/>
          </a:gradFill>
          <a:ln w="25400">
            <a:gradFill flip="none" rotWithShape="1">
              <a:gsLst>
                <a:gs pos="100000">
                  <a:srgbClr val="A50021"/>
                </a:gs>
                <a:gs pos="0">
                  <a:srgbClr val="CC0000"/>
                </a:gs>
              </a:gsLst>
              <a:lin ang="18900000" scaled="0"/>
              <a:tileRect/>
            </a:gradFill>
          </a:ln>
          <a:effectLst>
            <a:outerShdw blurRad="444500" dist="1524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5400000">
            <a:off x="7189424" y="1400276"/>
            <a:ext cx="919037" cy="8145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18900000" scaled="0"/>
            <a:tileRect/>
          </a:gradFill>
          <a:ln w="254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8900000" scaled="0"/>
              <a:tileRect/>
            </a:gradFill>
          </a:ln>
          <a:effectLst>
            <a:outerShdw blurRad="444500" dist="1524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Freeform 5"/>
          <p:cNvSpPr>
            <a:spLocks/>
          </p:cNvSpPr>
          <p:nvPr/>
        </p:nvSpPr>
        <p:spPr bwMode="auto">
          <a:xfrm rot="5400000">
            <a:off x="6574528" y="2263223"/>
            <a:ext cx="919037" cy="8145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tx1">
                  <a:lumMod val="50000"/>
                  <a:lumOff val="50000"/>
                </a:schemeClr>
              </a:gs>
              <a:gs pos="0">
                <a:schemeClr val="tx1">
                  <a:lumMod val="65000"/>
                  <a:lumOff val="35000"/>
                </a:schemeClr>
              </a:gs>
            </a:gsLst>
            <a:lin ang="18900000" scaled="0"/>
            <a:tileRect/>
          </a:gradFill>
          <a:ln w="25400"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18900000" scaled="0"/>
              <a:tileRect/>
            </a:gradFill>
          </a:ln>
          <a:effectLst>
            <a:outerShdw blurRad="444500" dist="1524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Freeform 5"/>
          <p:cNvSpPr>
            <a:spLocks/>
          </p:cNvSpPr>
          <p:nvPr/>
        </p:nvSpPr>
        <p:spPr bwMode="auto">
          <a:xfrm rot="5400000">
            <a:off x="7189424" y="3080450"/>
            <a:ext cx="919037" cy="8145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A50021"/>
              </a:gs>
              <a:gs pos="100000">
                <a:srgbClr val="CC0000"/>
              </a:gs>
            </a:gsLst>
            <a:lin ang="18900000" scaled="0"/>
            <a:tileRect/>
          </a:gradFill>
          <a:ln w="25400">
            <a:gradFill flip="none" rotWithShape="1">
              <a:gsLst>
                <a:gs pos="100000">
                  <a:srgbClr val="A50021"/>
                </a:gs>
                <a:gs pos="0">
                  <a:srgbClr val="CC0000"/>
                </a:gs>
              </a:gsLst>
              <a:lin ang="18900000" scaled="0"/>
              <a:tileRect/>
            </a:gradFill>
          </a:ln>
          <a:effectLst>
            <a:outerShdw blurRad="444500" dist="1524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2921955" y="1425893"/>
            <a:ext cx="3300092" cy="2743200"/>
            <a:chOff x="3895940" y="1901190"/>
            <a:chExt cx="4400122" cy="3657600"/>
          </a:xfrm>
        </p:grpSpPr>
        <p:pic>
          <p:nvPicPr>
            <p:cNvPr id="58" name="Picture 6" descr="iMac-mock-up-diferents-views.png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3895940" y="1901190"/>
              <a:ext cx="4400122" cy="3657600"/>
            </a:xfrm>
            <a:prstGeom prst="rect">
              <a:avLst/>
            </a:prstGeom>
          </p:spPr>
        </p:pic>
        <p:pic>
          <p:nvPicPr>
            <p:cNvPr id="59" name="图片 5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4165600" y="2216252"/>
              <a:ext cx="3860800" cy="2204516"/>
            </a:xfrm>
            <a:prstGeom prst="rect">
              <a:avLst/>
            </a:prstGeom>
          </p:spPr>
        </p:pic>
      </p:grpSp>
      <p:sp>
        <p:nvSpPr>
          <p:cNvPr id="60" name="Freeform 5"/>
          <p:cNvSpPr>
            <a:spLocks/>
          </p:cNvSpPr>
          <p:nvPr/>
        </p:nvSpPr>
        <p:spPr bwMode="auto">
          <a:xfrm rot="5400000">
            <a:off x="679552" y="2466195"/>
            <a:ext cx="703829" cy="62379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rgbClr val="FF0000"/>
              </a:gs>
              <a:gs pos="0">
                <a:srgbClr val="C00000"/>
              </a:gs>
            </a:gsLst>
            <a:lin ang="18900000" scaled="0"/>
            <a:tileRect/>
          </a:gradFill>
          <a:ln w="25400">
            <a:gradFill flip="none" rotWithShape="1"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18900000" scaled="0"/>
              <a:tileRect/>
            </a:gradFill>
          </a:ln>
          <a:effectLst>
            <a:outerShdw blurRad="444500" dist="1524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5400000">
            <a:off x="2072731" y="1374985"/>
            <a:ext cx="703829" cy="62379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rgbClr val="FF0000"/>
              </a:gs>
              <a:gs pos="0">
                <a:srgbClr val="C00000"/>
              </a:gs>
            </a:gsLst>
            <a:lin ang="18900000" scaled="0"/>
            <a:tileRect/>
          </a:gradFill>
          <a:ln w="25400">
            <a:gradFill flip="none" rotWithShape="1"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18900000" scaled="0"/>
              <a:tileRect/>
            </a:gradFill>
          </a:ln>
          <a:effectLst>
            <a:outerShdw blurRad="444500" dist="1524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Freeform 5"/>
          <p:cNvSpPr>
            <a:spLocks/>
          </p:cNvSpPr>
          <p:nvPr/>
        </p:nvSpPr>
        <p:spPr bwMode="auto">
          <a:xfrm rot="5400000">
            <a:off x="6391192" y="1374985"/>
            <a:ext cx="703829" cy="62379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rgbClr val="FF0000"/>
              </a:gs>
              <a:gs pos="0">
                <a:srgbClr val="C00000"/>
              </a:gs>
            </a:gsLst>
            <a:lin ang="18900000" scaled="0"/>
            <a:tileRect/>
          </a:gradFill>
          <a:ln w="25400">
            <a:gradFill flip="none" rotWithShape="1"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18900000" scaled="0"/>
              <a:tileRect/>
            </a:gradFill>
          </a:ln>
          <a:effectLst>
            <a:outerShdw blurRad="444500" dist="1524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Freeform 5"/>
          <p:cNvSpPr>
            <a:spLocks/>
          </p:cNvSpPr>
          <p:nvPr/>
        </p:nvSpPr>
        <p:spPr bwMode="auto">
          <a:xfrm rot="5400000">
            <a:off x="7704296" y="2332406"/>
            <a:ext cx="703829" cy="623799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rgbClr val="FF0000"/>
              </a:gs>
              <a:gs pos="0">
                <a:srgbClr val="C00000"/>
              </a:gs>
            </a:gsLst>
            <a:lin ang="18900000" scaled="0"/>
            <a:tileRect/>
          </a:gradFill>
          <a:ln w="25400">
            <a:gradFill flip="none" rotWithShape="1"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18900000" scaled="0"/>
              <a:tileRect/>
            </a:gradFill>
          </a:ln>
          <a:effectLst>
            <a:outerShdw blurRad="444500" dist="1524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4" name="Group 8"/>
          <p:cNvGrpSpPr>
            <a:grpSpLocks noChangeAspect="1"/>
          </p:cNvGrpSpPr>
          <p:nvPr/>
        </p:nvGrpSpPr>
        <p:grpSpPr bwMode="auto">
          <a:xfrm>
            <a:off x="907348" y="2644890"/>
            <a:ext cx="248237" cy="271999"/>
            <a:chOff x="3437" y="2282"/>
            <a:chExt cx="679" cy="744"/>
          </a:xfrm>
          <a:solidFill>
            <a:schemeClr val="bg1"/>
          </a:solidFill>
        </p:grpSpPr>
        <p:sp>
          <p:nvSpPr>
            <p:cNvPr id="65" name="Freeform 9"/>
            <p:cNvSpPr>
              <a:spLocks/>
            </p:cNvSpPr>
            <p:nvPr/>
          </p:nvSpPr>
          <p:spPr bwMode="auto">
            <a:xfrm>
              <a:off x="3595" y="2282"/>
              <a:ext cx="364" cy="379"/>
            </a:xfrm>
            <a:custGeom>
              <a:avLst/>
              <a:gdLst>
                <a:gd name="T0" fmla="*/ 50 w 152"/>
                <a:gd name="T1" fmla="*/ 147 h 159"/>
                <a:gd name="T2" fmla="*/ 39 w 152"/>
                <a:gd name="T3" fmla="*/ 147 h 159"/>
                <a:gd name="T4" fmla="*/ 76 w 152"/>
                <a:gd name="T5" fmla="*/ 159 h 159"/>
                <a:gd name="T6" fmla="*/ 114 w 152"/>
                <a:gd name="T7" fmla="*/ 147 h 159"/>
                <a:gd name="T8" fmla="*/ 103 w 152"/>
                <a:gd name="T9" fmla="*/ 147 h 159"/>
                <a:gd name="T10" fmla="*/ 152 w 152"/>
                <a:gd name="T11" fmla="*/ 76 h 159"/>
                <a:gd name="T12" fmla="*/ 76 w 152"/>
                <a:gd name="T13" fmla="*/ 0 h 159"/>
                <a:gd name="T14" fmla="*/ 0 w 152"/>
                <a:gd name="T15" fmla="*/ 76 h 159"/>
                <a:gd name="T16" fmla="*/ 50 w 152"/>
                <a:gd name="T17" fmla="*/ 147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159">
                  <a:moveTo>
                    <a:pt x="50" y="147"/>
                  </a:moveTo>
                  <a:cubicBezTo>
                    <a:pt x="39" y="147"/>
                    <a:pt x="39" y="147"/>
                    <a:pt x="39" y="147"/>
                  </a:cubicBezTo>
                  <a:cubicBezTo>
                    <a:pt x="39" y="152"/>
                    <a:pt x="53" y="159"/>
                    <a:pt x="76" y="159"/>
                  </a:cubicBezTo>
                  <a:cubicBezTo>
                    <a:pt x="99" y="159"/>
                    <a:pt x="113" y="152"/>
                    <a:pt x="114" y="147"/>
                  </a:cubicBezTo>
                  <a:cubicBezTo>
                    <a:pt x="103" y="147"/>
                    <a:pt x="103" y="147"/>
                    <a:pt x="103" y="147"/>
                  </a:cubicBezTo>
                  <a:cubicBezTo>
                    <a:pt x="131" y="136"/>
                    <a:pt x="152" y="108"/>
                    <a:pt x="152" y="76"/>
                  </a:cubicBezTo>
                  <a:cubicBezTo>
                    <a:pt x="152" y="34"/>
                    <a:pt x="118" y="0"/>
                    <a:pt x="76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08"/>
                    <a:pt x="21" y="136"/>
                    <a:pt x="5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Freeform 10"/>
            <p:cNvSpPr>
              <a:spLocks/>
            </p:cNvSpPr>
            <p:nvPr/>
          </p:nvSpPr>
          <p:spPr bwMode="auto">
            <a:xfrm>
              <a:off x="3437" y="2633"/>
              <a:ext cx="679" cy="393"/>
            </a:xfrm>
            <a:custGeom>
              <a:avLst/>
              <a:gdLst>
                <a:gd name="T0" fmla="*/ 222 w 284"/>
                <a:gd name="T1" fmla="*/ 0 h 165"/>
                <a:gd name="T2" fmla="*/ 188 w 284"/>
                <a:gd name="T3" fmla="*/ 0 h 165"/>
                <a:gd name="T4" fmla="*/ 154 w 284"/>
                <a:gd name="T5" fmla="*/ 19 h 165"/>
                <a:gd name="T6" fmla="*/ 154 w 284"/>
                <a:gd name="T7" fmla="*/ 134 h 165"/>
                <a:gd name="T8" fmla="*/ 143 w 284"/>
                <a:gd name="T9" fmla="*/ 146 h 165"/>
                <a:gd name="T10" fmla="*/ 131 w 284"/>
                <a:gd name="T11" fmla="*/ 134 h 165"/>
                <a:gd name="T12" fmla="*/ 131 w 284"/>
                <a:gd name="T13" fmla="*/ 19 h 165"/>
                <a:gd name="T14" fmla="*/ 97 w 284"/>
                <a:gd name="T15" fmla="*/ 0 h 165"/>
                <a:gd name="T16" fmla="*/ 63 w 284"/>
                <a:gd name="T17" fmla="*/ 0 h 165"/>
                <a:gd name="T18" fmla="*/ 0 w 284"/>
                <a:gd name="T19" fmla="*/ 86 h 165"/>
                <a:gd name="T20" fmla="*/ 0 w 284"/>
                <a:gd name="T21" fmla="*/ 165 h 165"/>
                <a:gd name="T22" fmla="*/ 284 w 284"/>
                <a:gd name="T23" fmla="*/ 165 h 165"/>
                <a:gd name="T24" fmla="*/ 284 w 284"/>
                <a:gd name="T25" fmla="*/ 86 h 165"/>
                <a:gd name="T26" fmla="*/ 222 w 284"/>
                <a:gd name="T27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4" h="165">
                  <a:moveTo>
                    <a:pt x="222" y="0"/>
                  </a:moveTo>
                  <a:cubicBezTo>
                    <a:pt x="188" y="0"/>
                    <a:pt x="188" y="0"/>
                    <a:pt x="188" y="0"/>
                  </a:cubicBezTo>
                  <a:cubicBezTo>
                    <a:pt x="188" y="10"/>
                    <a:pt x="172" y="17"/>
                    <a:pt x="154" y="19"/>
                  </a:cubicBezTo>
                  <a:cubicBezTo>
                    <a:pt x="154" y="134"/>
                    <a:pt x="154" y="134"/>
                    <a:pt x="154" y="134"/>
                  </a:cubicBezTo>
                  <a:cubicBezTo>
                    <a:pt x="154" y="140"/>
                    <a:pt x="149" y="146"/>
                    <a:pt x="143" y="146"/>
                  </a:cubicBezTo>
                  <a:cubicBezTo>
                    <a:pt x="136" y="146"/>
                    <a:pt x="131" y="140"/>
                    <a:pt x="131" y="134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13" y="17"/>
                    <a:pt x="97" y="11"/>
                    <a:pt x="97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39"/>
                    <a:pt x="0" y="86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284" y="165"/>
                    <a:pt x="284" y="165"/>
                    <a:pt x="284" y="165"/>
                  </a:cubicBezTo>
                  <a:cubicBezTo>
                    <a:pt x="284" y="86"/>
                    <a:pt x="284" y="86"/>
                    <a:pt x="284" y="86"/>
                  </a:cubicBezTo>
                  <a:cubicBezTo>
                    <a:pt x="284" y="39"/>
                    <a:pt x="256" y="0"/>
                    <a:pt x="2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7" name="Group 13"/>
          <p:cNvGrpSpPr>
            <a:grpSpLocks noChangeAspect="1"/>
          </p:cNvGrpSpPr>
          <p:nvPr/>
        </p:nvGrpSpPr>
        <p:grpSpPr bwMode="auto">
          <a:xfrm>
            <a:off x="6626779" y="1549173"/>
            <a:ext cx="272209" cy="275423"/>
            <a:chOff x="2426" y="2781"/>
            <a:chExt cx="593" cy="600"/>
          </a:xfrm>
          <a:solidFill>
            <a:schemeClr val="bg1"/>
          </a:solidFill>
        </p:grpSpPr>
        <p:sp>
          <p:nvSpPr>
            <p:cNvPr id="68" name="Freeform 14"/>
            <p:cNvSpPr>
              <a:spLocks/>
            </p:cNvSpPr>
            <p:nvPr/>
          </p:nvSpPr>
          <p:spPr bwMode="auto">
            <a:xfrm>
              <a:off x="2442" y="2805"/>
              <a:ext cx="577" cy="576"/>
            </a:xfrm>
            <a:custGeom>
              <a:avLst/>
              <a:gdLst>
                <a:gd name="T0" fmla="*/ 0 w 241"/>
                <a:gd name="T1" fmla="*/ 115 h 241"/>
                <a:gd name="T2" fmla="*/ 0 w 241"/>
                <a:gd name="T3" fmla="*/ 121 h 241"/>
                <a:gd name="T4" fmla="*/ 121 w 241"/>
                <a:gd name="T5" fmla="*/ 241 h 241"/>
                <a:gd name="T6" fmla="*/ 241 w 241"/>
                <a:gd name="T7" fmla="*/ 121 h 241"/>
                <a:gd name="T8" fmla="*/ 121 w 241"/>
                <a:gd name="T9" fmla="*/ 0 h 241"/>
                <a:gd name="T10" fmla="*/ 121 w 241"/>
                <a:gd name="T11" fmla="*/ 115 h 241"/>
                <a:gd name="T12" fmla="*/ 0 w 241"/>
                <a:gd name="T13" fmla="*/ 115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" h="241">
                  <a:moveTo>
                    <a:pt x="0" y="115"/>
                  </a:moveTo>
                  <a:cubicBezTo>
                    <a:pt x="0" y="117"/>
                    <a:pt x="0" y="119"/>
                    <a:pt x="0" y="121"/>
                  </a:cubicBezTo>
                  <a:cubicBezTo>
                    <a:pt x="0" y="187"/>
                    <a:pt x="54" y="241"/>
                    <a:pt x="121" y="241"/>
                  </a:cubicBezTo>
                  <a:cubicBezTo>
                    <a:pt x="187" y="241"/>
                    <a:pt x="241" y="187"/>
                    <a:pt x="241" y="121"/>
                  </a:cubicBezTo>
                  <a:cubicBezTo>
                    <a:pt x="241" y="54"/>
                    <a:pt x="187" y="0"/>
                    <a:pt x="121" y="0"/>
                  </a:cubicBezTo>
                  <a:cubicBezTo>
                    <a:pt x="121" y="115"/>
                    <a:pt x="121" y="115"/>
                    <a:pt x="121" y="115"/>
                  </a:cubicBez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Freeform 15"/>
            <p:cNvSpPr>
              <a:spLocks noEditPoints="1"/>
            </p:cNvSpPr>
            <p:nvPr/>
          </p:nvSpPr>
          <p:spPr bwMode="auto">
            <a:xfrm>
              <a:off x="2426" y="2781"/>
              <a:ext cx="275" cy="273"/>
            </a:xfrm>
            <a:custGeom>
              <a:avLst/>
              <a:gdLst>
                <a:gd name="T0" fmla="*/ 0 w 115"/>
                <a:gd name="T1" fmla="*/ 114 h 114"/>
                <a:gd name="T2" fmla="*/ 115 w 115"/>
                <a:gd name="T3" fmla="*/ 114 h 114"/>
                <a:gd name="T4" fmla="*/ 115 w 115"/>
                <a:gd name="T5" fmla="*/ 0 h 114"/>
                <a:gd name="T6" fmla="*/ 0 w 115"/>
                <a:gd name="T7" fmla="*/ 114 h 114"/>
                <a:gd name="T8" fmla="*/ 15 w 115"/>
                <a:gd name="T9" fmla="*/ 104 h 114"/>
                <a:gd name="T10" fmla="*/ 104 w 115"/>
                <a:gd name="T11" fmla="*/ 14 h 114"/>
                <a:gd name="T12" fmla="*/ 104 w 115"/>
                <a:gd name="T13" fmla="*/ 104 h 114"/>
                <a:gd name="T14" fmla="*/ 15 w 115"/>
                <a:gd name="T15" fmla="*/ 10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114">
                  <a:moveTo>
                    <a:pt x="0" y="114"/>
                  </a:moveTo>
                  <a:cubicBezTo>
                    <a:pt x="115" y="114"/>
                    <a:pt x="115" y="114"/>
                    <a:pt x="115" y="114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51" y="0"/>
                    <a:pt x="0" y="51"/>
                    <a:pt x="0" y="114"/>
                  </a:cubicBezTo>
                  <a:close/>
                  <a:moveTo>
                    <a:pt x="15" y="104"/>
                  </a:moveTo>
                  <a:cubicBezTo>
                    <a:pt x="15" y="54"/>
                    <a:pt x="55" y="14"/>
                    <a:pt x="104" y="14"/>
                  </a:cubicBezTo>
                  <a:cubicBezTo>
                    <a:pt x="104" y="104"/>
                    <a:pt x="104" y="104"/>
                    <a:pt x="104" y="104"/>
                  </a:cubicBezTo>
                  <a:lnTo>
                    <a:pt x="15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0" name="Group 18"/>
          <p:cNvGrpSpPr>
            <a:grpSpLocks noChangeAspect="1"/>
          </p:cNvGrpSpPr>
          <p:nvPr/>
        </p:nvGrpSpPr>
        <p:grpSpPr bwMode="auto">
          <a:xfrm>
            <a:off x="2283262" y="1535229"/>
            <a:ext cx="282767" cy="263487"/>
            <a:chOff x="3802" y="2858"/>
            <a:chExt cx="616" cy="574"/>
          </a:xfrm>
          <a:solidFill>
            <a:schemeClr val="bg1"/>
          </a:solidFill>
        </p:grpSpPr>
        <p:sp>
          <p:nvSpPr>
            <p:cNvPr id="71" name="Rectangle 19"/>
            <p:cNvSpPr>
              <a:spLocks noChangeArrowheads="1"/>
            </p:cNvSpPr>
            <p:nvPr/>
          </p:nvSpPr>
          <p:spPr bwMode="auto">
            <a:xfrm>
              <a:off x="3802" y="3205"/>
              <a:ext cx="129" cy="2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Rectangle 20"/>
            <p:cNvSpPr>
              <a:spLocks noChangeArrowheads="1"/>
            </p:cNvSpPr>
            <p:nvPr/>
          </p:nvSpPr>
          <p:spPr bwMode="auto">
            <a:xfrm>
              <a:off x="3964" y="3174"/>
              <a:ext cx="129" cy="25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" name="Rectangle 21"/>
            <p:cNvSpPr>
              <a:spLocks noChangeArrowheads="1"/>
            </p:cNvSpPr>
            <p:nvPr/>
          </p:nvSpPr>
          <p:spPr bwMode="auto">
            <a:xfrm>
              <a:off x="4129" y="3131"/>
              <a:ext cx="129" cy="30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" name="Rectangle 22"/>
            <p:cNvSpPr>
              <a:spLocks noChangeArrowheads="1"/>
            </p:cNvSpPr>
            <p:nvPr/>
          </p:nvSpPr>
          <p:spPr bwMode="auto">
            <a:xfrm>
              <a:off x="4289" y="3078"/>
              <a:ext cx="129" cy="35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Freeform 23"/>
            <p:cNvSpPr>
              <a:spLocks/>
            </p:cNvSpPr>
            <p:nvPr/>
          </p:nvSpPr>
          <p:spPr bwMode="auto">
            <a:xfrm>
              <a:off x="3888" y="2858"/>
              <a:ext cx="370" cy="270"/>
            </a:xfrm>
            <a:custGeom>
              <a:avLst/>
              <a:gdLst>
                <a:gd name="T0" fmla="*/ 94 w 155"/>
                <a:gd name="T1" fmla="*/ 21 h 113"/>
                <a:gd name="T2" fmla="*/ 0 w 155"/>
                <a:gd name="T3" fmla="*/ 72 h 113"/>
                <a:gd name="T4" fmla="*/ 114 w 155"/>
                <a:gd name="T5" fmla="*/ 63 h 113"/>
                <a:gd name="T6" fmla="*/ 122 w 155"/>
                <a:gd name="T7" fmla="*/ 82 h 113"/>
                <a:gd name="T8" fmla="*/ 155 w 155"/>
                <a:gd name="T9" fmla="*/ 0 h 113"/>
                <a:gd name="T10" fmla="*/ 85 w 155"/>
                <a:gd name="T11" fmla="*/ 2 h 113"/>
                <a:gd name="T12" fmla="*/ 94 w 155"/>
                <a:gd name="T13" fmla="*/ 2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113">
                  <a:moveTo>
                    <a:pt x="94" y="21"/>
                  </a:moveTo>
                  <a:cubicBezTo>
                    <a:pt x="85" y="33"/>
                    <a:pt x="53" y="68"/>
                    <a:pt x="0" y="72"/>
                  </a:cubicBezTo>
                  <a:cubicBezTo>
                    <a:pt x="0" y="72"/>
                    <a:pt x="31" y="113"/>
                    <a:pt x="114" y="63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85" y="2"/>
                    <a:pt x="85" y="2"/>
                    <a:pt x="85" y="2"/>
                  </a:cubicBezTo>
                  <a:lnTo>
                    <a:pt x="9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6" name="Freeform 108"/>
          <p:cNvSpPr>
            <a:spLocks noEditPoints="1"/>
          </p:cNvSpPr>
          <p:nvPr/>
        </p:nvSpPr>
        <p:spPr bwMode="auto">
          <a:xfrm>
            <a:off x="7889242" y="2502921"/>
            <a:ext cx="333938" cy="335140"/>
          </a:xfrm>
          <a:custGeom>
            <a:avLst/>
            <a:gdLst>
              <a:gd name="T0" fmla="*/ 97 w 115"/>
              <a:gd name="T1" fmla="*/ 48 h 115"/>
              <a:gd name="T2" fmla="*/ 91 w 115"/>
              <a:gd name="T3" fmla="*/ 41 h 115"/>
              <a:gd name="T4" fmla="*/ 102 w 115"/>
              <a:gd name="T5" fmla="*/ 26 h 115"/>
              <a:gd name="T6" fmla="*/ 94 w 115"/>
              <a:gd name="T7" fmla="*/ 13 h 115"/>
              <a:gd name="T8" fmla="*/ 79 w 115"/>
              <a:gd name="T9" fmla="*/ 23 h 115"/>
              <a:gd name="T10" fmla="*/ 70 w 115"/>
              <a:gd name="T11" fmla="*/ 22 h 115"/>
              <a:gd name="T12" fmla="*/ 67 w 115"/>
              <a:gd name="T13" fmla="*/ 3 h 115"/>
              <a:gd name="T14" fmla="*/ 52 w 115"/>
              <a:gd name="T15" fmla="*/ 0 h 115"/>
              <a:gd name="T16" fmla="*/ 48 w 115"/>
              <a:gd name="T17" fmla="*/ 18 h 115"/>
              <a:gd name="T18" fmla="*/ 41 w 115"/>
              <a:gd name="T19" fmla="*/ 24 h 115"/>
              <a:gd name="T20" fmla="*/ 26 w 115"/>
              <a:gd name="T21" fmla="*/ 13 h 115"/>
              <a:gd name="T22" fmla="*/ 13 w 115"/>
              <a:gd name="T23" fmla="*/ 21 h 115"/>
              <a:gd name="T24" fmla="*/ 23 w 115"/>
              <a:gd name="T25" fmla="*/ 36 h 115"/>
              <a:gd name="T26" fmla="*/ 22 w 115"/>
              <a:gd name="T27" fmla="*/ 45 h 115"/>
              <a:gd name="T28" fmla="*/ 4 w 115"/>
              <a:gd name="T29" fmla="*/ 48 h 115"/>
              <a:gd name="T30" fmla="*/ 0 w 115"/>
              <a:gd name="T31" fmla="*/ 63 h 115"/>
              <a:gd name="T32" fmla="*/ 18 w 115"/>
              <a:gd name="T33" fmla="*/ 66 h 115"/>
              <a:gd name="T34" fmla="*/ 24 w 115"/>
              <a:gd name="T35" fmla="*/ 73 h 115"/>
              <a:gd name="T36" fmla="*/ 13 w 115"/>
              <a:gd name="T37" fmla="*/ 89 h 115"/>
              <a:gd name="T38" fmla="*/ 21 w 115"/>
              <a:gd name="T39" fmla="*/ 102 h 115"/>
              <a:gd name="T40" fmla="*/ 36 w 115"/>
              <a:gd name="T41" fmla="*/ 92 h 115"/>
              <a:gd name="T42" fmla="*/ 45 w 115"/>
              <a:gd name="T43" fmla="*/ 92 h 115"/>
              <a:gd name="T44" fmla="*/ 48 w 115"/>
              <a:gd name="T45" fmla="*/ 111 h 115"/>
              <a:gd name="T46" fmla="*/ 63 w 115"/>
              <a:gd name="T47" fmla="*/ 115 h 115"/>
              <a:gd name="T48" fmla="*/ 67 w 115"/>
              <a:gd name="T49" fmla="*/ 97 h 115"/>
              <a:gd name="T50" fmla="*/ 74 w 115"/>
              <a:gd name="T51" fmla="*/ 91 h 115"/>
              <a:gd name="T52" fmla="*/ 89 w 115"/>
              <a:gd name="T53" fmla="*/ 102 h 115"/>
              <a:gd name="T54" fmla="*/ 102 w 115"/>
              <a:gd name="T55" fmla="*/ 94 h 115"/>
              <a:gd name="T56" fmla="*/ 92 w 115"/>
              <a:gd name="T57" fmla="*/ 79 h 115"/>
              <a:gd name="T58" fmla="*/ 93 w 115"/>
              <a:gd name="T59" fmla="*/ 70 h 115"/>
              <a:gd name="T60" fmla="*/ 112 w 115"/>
              <a:gd name="T61" fmla="*/ 66 h 115"/>
              <a:gd name="T62" fmla="*/ 115 w 115"/>
              <a:gd name="T63" fmla="*/ 52 h 115"/>
              <a:gd name="T64" fmla="*/ 58 w 115"/>
              <a:gd name="T65" fmla="*/ 79 h 115"/>
              <a:gd name="T66" fmla="*/ 58 w 115"/>
              <a:gd name="T67" fmla="*/ 36 h 115"/>
              <a:gd name="T68" fmla="*/ 58 w 115"/>
              <a:gd name="T69" fmla="*/ 79 h 115"/>
              <a:gd name="T70" fmla="*/ 49 w 115"/>
              <a:gd name="T71" fmla="*/ 57 h 115"/>
              <a:gd name="T72" fmla="*/ 67 w 115"/>
              <a:gd name="T73" fmla="*/ 57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15" h="115">
                <a:moveTo>
                  <a:pt x="112" y="48"/>
                </a:moveTo>
                <a:cubicBezTo>
                  <a:pt x="97" y="48"/>
                  <a:pt x="97" y="48"/>
                  <a:pt x="97" y="48"/>
                </a:cubicBezTo>
                <a:cubicBezTo>
                  <a:pt x="95" y="48"/>
                  <a:pt x="93" y="47"/>
                  <a:pt x="93" y="45"/>
                </a:cubicBezTo>
                <a:cubicBezTo>
                  <a:pt x="91" y="41"/>
                  <a:pt x="91" y="41"/>
                  <a:pt x="91" y="41"/>
                </a:cubicBezTo>
                <a:cubicBezTo>
                  <a:pt x="90" y="40"/>
                  <a:pt x="91" y="37"/>
                  <a:pt x="92" y="36"/>
                </a:cubicBezTo>
                <a:cubicBezTo>
                  <a:pt x="102" y="26"/>
                  <a:pt x="102" y="26"/>
                  <a:pt x="102" y="26"/>
                </a:cubicBezTo>
                <a:cubicBezTo>
                  <a:pt x="104" y="24"/>
                  <a:pt x="104" y="22"/>
                  <a:pt x="102" y="21"/>
                </a:cubicBezTo>
                <a:cubicBezTo>
                  <a:pt x="94" y="13"/>
                  <a:pt x="94" y="13"/>
                  <a:pt x="94" y="13"/>
                </a:cubicBezTo>
                <a:cubicBezTo>
                  <a:pt x="93" y="11"/>
                  <a:pt x="91" y="11"/>
                  <a:pt x="89" y="13"/>
                </a:cubicBezTo>
                <a:cubicBezTo>
                  <a:pt x="79" y="23"/>
                  <a:pt x="79" y="23"/>
                  <a:pt x="79" y="23"/>
                </a:cubicBezTo>
                <a:cubicBezTo>
                  <a:pt x="78" y="24"/>
                  <a:pt x="75" y="25"/>
                  <a:pt x="74" y="24"/>
                </a:cubicBezTo>
                <a:cubicBezTo>
                  <a:pt x="70" y="22"/>
                  <a:pt x="70" y="22"/>
                  <a:pt x="70" y="22"/>
                </a:cubicBezTo>
                <a:cubicBezTo>
                  <a:pt x="68" y="22"/>
                  <a:pt x="67" y="20"/>
                  <a:pt x="67" y="18"/>
                </a:cubicBezTo>
                <a:cubicBezTo>
                  <a:pt x="67" y="3"/>
                  <a:pt x="67" y="3"/>
                  <a:pt x="67" y="3"/>
                </a:cubicBezTo>
                <a:cubicBezTo>
                  <a:pt x="67" y="1"/>
                  <a:pt x="65" y="0"/>
                  <a:pt x="63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0" y="0"/>
                  <a:pt x="48" y="1"/>
                  <a:pt x="48" y="3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20"/>
                  <a:pt x="47" y="22"/>
                  <a:pt x="45" y="22"/>
                </a:cubicBezTo>
                <a:cubicBezTo>
                  <a:pt x="41" y="24"/>
                  <a:pt x="41" y="24"/>
                  <a:pt x="41" y="24"/>
                </a:cubicBezTo>
                <a:cubicBezTo>
                  <a:pt x="40" y="25"/>
                  <a:pt x="37" y="24"/>
                  <a:pt x="36" y="23"/>
                </a:cubicBezTo>
                <a:cubicBezTo>
                  <a:pt x="26" y="13"/>
                  <a:pt x="26" y="13"/>
                  <a:pt x="26" y="13"/>
                </a:cubicBezTo>
                <a:cubicBezTo>
                  <a:pt x="25" y="11"/>
                  <a:pt x="22" y="11"/>
                  <a:pt x="21" y="13"/>
                </a:cubicBezTo>
                <a:cubicBezTo>
                  <a:pt x="13" y="21"/>
                  <a:pt x="13" y="21"/>
                  <a:pt x="13" y="21"/>
                </a:cubicBezTo>
                <a:cubicBezTo>
                  <a:pt x="12" y="22"/>
                  <a:pt x="12" y="24"/>
                  <a:pt x="13" y="26"/>
                </a:cubicBezTo>
                <a:cubicBezTo>
                  <a:pt x="23" y="36"/>
                  <a:pt x="23" y="36"/>
                  <a:pt x="23" y="36"/>
                </a:cubicBezTo>
                <a:cubicBezTo>
                  <a:pt x="24" y="37"/>
                  <a:pt x="25" y="40"/>
                  <a:pt x="24" y="41"/>
                </a:cubicBezTo>
                <a:cubicBezTo>
                  <a:pt x="22" y="45"/>
                  <a:pt x="22" y="45"/>
                  <a:pt x="22" y="45"/>
                </a:cubicBezTo>
                <a:cubicBezTo>
                  <a:pt x="22" y="47"/>
                  <a:pt x="20" y="48"/>
                  <a:pt x="1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50"/>
                  <a:pt x="0" y="52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5"/>
                  <a:pt x="2" y="66"/>
                  <a:pt x="4" y="66"/>
                </a:cubicBezTo>
                <a:cubicBezTo>
                  <a:pt x="18" y="66"/>
                  <a:pt x="18" y="66"/>
                  <a:pt x="18" y="66"/>
                </a:cubicBezTo>
                <a:cubicBezTo>
                  <a:pt x="20" y="66"/>
                  <a:pt x="22" y="68"/>
                  <a:pt x="22" y="70"/>
                </a:cubicBezTo>
                <a:cubicBezTo>
                  <a:pt x="24" y="73"/>
                  <a:pt x="24" y="73"/>
                  <a:pt x="24" y="73"/>
                </a:cubicBezTo>
                <a:cubicBezTo>
                  <a:pt x="25" y="75"/>
                  <a:pt x="24" y="78"/>
                  <a:pt x="23" y="79"/>
                </a:cubicBezTo>
                <a:cubicBezTo>
                  <a:pt x="13" y="89"/>
                  <a:pt x="13" y="89"/>
                  <a:pt x="13" y="89"/>
                </a:cubicBezTo>
                <a:cubicBezTo>
                  <a:pt x="12" y="90"/>
                  <a:pt x="12" y="93"/>
                  <a:pt x="13" y="94"/>
                </a:cubicBezTo>
                <a:cubicBezTo>
                  <a:pt x="21" y="102"/>
                  <a:pt x="21" y="102"/>
                  <a:pt x="21" y="102"/>
                </a:cubicBezTo>
                <a:cubicBezTo>
                  <a:pt x="22" y="103"/>
                  <a:pt x="25" y="103"/>
                  <a:pt x="26" y="102"/>
                </a:cubicBezTo>
                <a:cubicBezTo>
                  <a:pt x="36" y="92"/>
                  <a:pt x="36" y="92"/>
                  <a:pt x="36" y="92"/>
                </a:cubicBezTo>
                <a:cubicBezTo>
                  <a:pt x="37" y="90"/>
                  <a:pt x="40" y="90"/>
                  <a:pt x="41" y="91"/>
                </a:cubicBezTo>
                <a:cubicBezTo>
                  <a:pt x="45" y="92"/>
                  <a:pt x="45" y="92"/>
                  <a:pt x="45" y="92"/>
                </a:cubicBezTo>
                <a:cubicBezTo>
                  <a:pt x="47" y="93"/>
                  <a:pt x="48" y="95"/>
                  <a:pt x="48" y="97"/>
                </a:cubicBezTo>
                <a:cubicBezTo>
                  <a:pt x="48" y="111"/>
                  <a:pt x="48" y="111"/>
                  <a:pt x="48" y="111"/>
                </a:cubicBezTo>
                <a:cubicBezTo>
                  <a:pt x="48" y="113"/>
                  <a:pt x="50" y="115"/>
                  <a:pt x="52" y="115"/>
                </a:cubicBezTo>
                <a:cubicBezTo>
                  <a:pt x="63" y="115"/>
                  <a:pt x="63" y="115"/>
                  <a:pt x="63" y="115"/>
                </a:cubicBezTo>
                <a:cubicBezTo>
                  <a:pt x="65" y="115"/>
                  <a:pt x="67" y="113"/>
                  <a:pt x="67" y="111"/>
                </a:cubicBezTo>
                <a:cubicBezTo>
                  <a:pt x="67" y="97"/>
                  <a:pt x="67" y="97"/>
                  <a:pt x="67" y="97"/>
                </a:cubicBezTo>
                <a:cubicBezTo>
                  <a:pt x="67" y="95"/>
                  <a:pt x="68" y="93"/>
                  <a:pt x="70" y="92"/>
                </a:cubicBezTo>
                <a:cubicBezTo>
                  <a:pt x="74" y="91"/>
                  <a:pt x="74" y="91"/>
                  <a:pt x="74" y="91"/>
                </a:cubicBezTo>
                <a:cubicBezTo>
                  <a:pt x="75" y="90"/>
                  <a:pt x="78" y="90"/>
                  <a:pt x="79" y="92"/>
                </a:cubicBezTo>
                <a:cubicBezTo>
                  <a:pt x="89" y="102"/>
                  <a:pt x="89" y="102"/>
                  <a:pt x="89" y="102"/>
                </a:cubicBezTo>
                <a:cubicBezTo>
                  <a:pt x="91" y="103"/>
                  <a:pt x="93" y="103"/>
                  <a:pt x="94" y="102"/>
                </a:cubicBezTo>
                <a:cubicBezTo>
                  <a:pt x="102" y="94"/>
                  <a:pt x="102" y="94"/>
                  <a:pt x="102" y="94"/>
                </a:cubicBezTo>
                <a:cubicBezTo>
                  <a:pt x="104" y="93"/>
                  <a:pt x="104" y="90"/>
                  <a:pt x="102" y="89"/>
                </a:cubicBezTo>
                <a:cubicBezTo>
                  <a:pt x="92" y="79"/>
                  <a:pt x="92" y="79"/>
                  <a:pt x="92" y="79"/>
                </a:cubicBezTo>
                <a:cubicBezTo>
                  <a:pt x="91" y="78"/>
                  <a:pt x="90" y="75"/>
                  <a:pt x="91" y="73"/>
                </a:cubicBezTo>
                <a:cubicBezTo>
                  <a:pt x="93" y="70"/>
                  <a:pt x="93" y="70"/>
                  <a:pt x="93" y="70"/>
                </a:cubicBezTo>
                <a:cubicBezTo>
                  <a:pt x="93" y="68"/>
                  <a:pt x="95" y="66"/>
                  <a:pt x="97" y="66"/>
                </a:cubicBezTo>
                <a:cubicBezTo>
                  <a:pt x="112" y="66"/>
                  <a:pt x="112" y="66"/>
                  <a:pt x="112" y="66"/>
                </a:cubicBezTo>
                <a:cubicBezTo>
                  <a:pt x="113" y="66"/>
                  <a:pt x="115" y="65"/>
                  <a:pt x="115" y="63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15" y="50"/>
                  <a:pt x="113" y="48"/>
                  <a:pt x="112" y="48"/>
                </a:cubicBezTo>
                <a:close/>
                <a:moveTo>
                  <a:pt x="58" y="79"/>
                </a:moveTo>
                <a:cubicBezTo>
                  <a:pt x="46" y="79"/>
                  <a:pt x="36" y="69"/>
                  <a:pt x="36" y="57"/>
                </a:cubicBezTo>
                <a:cubicBezTo>
                  <a:pt x="36" y="46"/>
                  <a:pt x="46" y="36"/>
                  <a:pt x="58" y="36"/>
                </a:cubicBezTo>
                <a:cubicBezTo>
                  <a:pt x="69" y="36"/>
                  <a:pt x="79" y="46"/>
                  <a:pt x="79" y="57"/>
                </a:cubicBezTo>
                <a:cubicBezTo>
                  <a:pt x="79" y="69"/>
                  <a:pt x="69" y="79"/>
                  <a:pt x="58" y="79"/>
                </a:cubicBezTo>
                <a:close/>
                <a:moveTo>
                  <a:pt x="58" y="48"/>
                </a:moveTo>
                <a:cubicBezTo>
                  <a:pt x="53" y="48"/>
                  <a:pt x="49" y="52"/>
                  <a:pt x="49" y="57"/>
                </a:cubicBezTo>
                <a:cubicBezTo>
                  <a:pt x="49" y="62"/>
                  <a:pt x="53" y="66"/>
                  <a:pt x="58" y="66"/>
                </a:cubicBezTo>
                <a:cubicBezTo>
                  <a:pt x="63" y="66"/>
                  <a:pt x="67" y="62"/>
                  <a:pt x="67" y="57"/>
                </a:cubicBezTo>
                <a:cubicBezTo>
                  <a:pt x="67" y="52"/>
                  <a:pt x="63" y="48"/>
                  <a:pt x="58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 sz="1013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1174562" y="1638907"/>
            <a:ext cx="684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普通话</a:t>
            </a:r>
            <a:endParaRPr lang="zh-CN" altLang="en-US" sz="12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1174562" y="3349218"/>
            <a:ext cx="684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粤语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1778229" y="2501095"/>
            <a:ext cx="684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法语</a:t>
            </a:r>
          </a:p>
        </p:txBody>
      </p:sp>
      <p:sp>
        <p:nvSpPr>
          <p:cNvPr id="80" name="文本框 79"/>
          <p:cNvSpPr txBox="1"/>
          <p:nvPr/>
        </p:nvSpPr>
        <p:spPr>
          <a:xfrm>
            <a:off x="6685254" y="2525561"/>
            <a:ext cx="684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俄语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7306569" y="3302183"/>
            <a:ext cx="684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日语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7317455" y="1593537"/>
            <a:ext cx="6847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白话</a:t>
            </a:r>
          </a:p>
        </p:txBody>
      </p:sp>
    </p:spTree>
    <p:extLst>
      <p:ext uri="{BB962C8B-B14F-4D97-AF65-F5344CB8AC3E}">
        <p14:creationId xmlns:p14="http://schemas.microsoft.com/office/powerpoint/2010/main" xmlns="" val="18326526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Tm="0">
        <p15:prstTrans prst="peelOff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9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1" dur="2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4" dur="2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7" dur="2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2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2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2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accel="7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accel="70000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4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accel="70000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accel="70000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4" accel="70000" fill="hold" grpId="0" nodeType="withEffect" p14:presetBounceEnd="4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accel="70000" fill="hold" grpId="0" nodeType="withEffect" p14:presetBounceEnd="4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4" accel="70000" fill="hold" grpId="0" nodeType="withEffect" p14:presetBounceEnd="4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4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4" accel="70000" fill="hold" grpId="0" nodeType="withEffect" p14:presetBounceEnd="4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7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8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4" accel="70000" fill="hold" grpId="0" nodeType="withEffect" p14:presetBounceEnd="4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81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2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4" accel="70000" fill="hold" grpId="0" nodeType="withEffect" p14:presetBounceEnd="4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8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6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8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4300"/>
                                </p:stCondLst>
                                <p:childTnLst>
                                  <p:par>
                                    <p:cTn id="94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5" dur="500" tmFilter="0, 0; .2, .5; .8, .5; 1, 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6" dur="250" autoRev="1" fill="hold"/>
                                            <p:tgtEl>
                                              <p:spTgt spid="7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9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104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5" dur="500" tmFilter="0, 0; .2, .5; .8, .5; 1, 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06" dur="250" autoRev="1" fill="hold"/>
                                            <p:tgtEl>
                                              <p:spTgt spid="64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7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10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3" fill="hold">
                                <p:stCondLst>
                                  <p:cond delay="6300"/>
                                </p:stCondLst>
                                <p:childTnLst>
                                  <p:par>
                                    <p:cTn id="114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5" dur="500" tmFilter="0, 0; .2, .5; .8, .5; 1, 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16" dur="250" autoRev="1" fill="hold"/>
                                            <p:tgtEl>
                                              <p:spTgt spid="6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7" fill="hold">
                                <p:stCondLst>
                                  <p:cond delay="6800"/>
                                </p:stCondLst>
                                <p:childTnLst>
                                  <p:par>
                                    <p:cTn id="11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7300"/>
                                </p:stCondLst>
                                <p:childTnLst>
                                  <p:par>
                                    <p:cTn id="124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5" dur="500" tmFilter="0, 0; .2, .5; .8, .5; 1, 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26" dur="250" autoRev="1" fill="hold"/>
                                            <p:tgtEl>
                                              <p:spTgt spid="7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7" fill="hold">
                                <p:stCondLst>
                                  <p:cond delay="7800"/>
                                </p:stCondLst>
                                <p:childTnLst>
                                  <p:par>
                                    <p:cTn id="128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30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33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36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7" fill="hold">
                                <p:stCondLst>
                                  <p:cond delay="8300"/>
                                </p:stCondLst>
                                <p:childTnLst>
                                  <p:par>
                                    <p:cTn id="138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40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43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46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60" grpId="0" animBg="1"/>
          <p:bldP spid="61" grpId="0" animBg="1"/>
          <p:bldP spid="62" grpId="0" animBg="1"/>
          <p:bldP spid="63" grpId="0" animBg="1"/>
          <p:bldP spid="76" grpId="0" animBg="1"/>
          <p:bldP spid="76" grpId="1" animBg="1"/>
          <p:bldP spid="77" grpId="0"/>
          <p:bldP spid="78" grpId="0"/>
          <p:bldP spid="79" grpId="0"/>
          <p:bldP spid="80" grpId="0"/>
          <p:bldP spid="81" grpId="0"/>
          <p:bldP spid="8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9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1" dur="2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4" dur="2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7" dur="2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2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2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2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accel="7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accel="7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accel="7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accel="7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4" accel="7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accel="7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4" accel="700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4" accel="7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4" accel="7000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4" accel="70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8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4300"/>
                                </p:stCondLst>
                                <p:childTnLst>
                                  <p:par>
                                    <p:cTn id="94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5" dur="500" tmFilter="0, 0; .2, .5; .8, .5; 1, 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6" dur="250" autoRev="1" fill="hold"/>
                                            <p:tgtEl>
                                              <p:spTgt spid="7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9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104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5" dur="500" tmFilter="0, 0; .2, .5; .8, .5; 1, 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06" dur="250" autoRev="1" fill="hold"/>
                                            <p:tgtEl>
                                              <p:spTgt spid="64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7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10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3" fill="hold">
                                <p:stCondLst>
                                  <p:cond delay="6300"/>
                                </p:stCondLst>
                                <p:childTnLst>
                                  <p:par>
                                    <p:cTn id="114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5" dur="500" tmFilter="0, 0; .2, .5; .8, .5; 1, 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16" dur="250" autoRev="1" fill="hold"/>
                                            <p:tgtEl>
                                              <p:spTgt spid="6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7" fill="hold">
                                <p:stCondLst>
                                  <p:cond delay="6800"/>
                                </p:stCondLst>
                                <p:childTnLst>
                                  <p:par>
                                    <p:cTn id="11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7300"/>
                                </p:stCondLst>
                                <p:childTnLst>
                                  <p:par>
                                    <p:cTn id="124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5" dur="500" tmFilter="0, 0; .2, .5; .8, .5; 1, 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26" dur="250" autoRev="1" fill="hold"/>
                                            <p:tgtEl>
                                              <p:spTgt spid="7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7" fill="hold">
                                <p:stCondLst>
                                  <p:cond delay="7800"/>
                                </p:stCondLst>
                                <p:childTnLst>
                                  <p:par>
                                    <p:cTn id="128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30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33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36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7" fill="hold">
                                <p:stCondLst>
                                  <p:cond delay="8300"/>
                                </p:stCondLst>
                                <p:childTnLst>
                                  <p:par>
                                    <p:cTn id="138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40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43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46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60" grpId="0" animBg="1"/>
          <p:bldP spid="61" grpId="0" animBg="1"/>
          <p:bldP spid="62" grpId="0" animBg="1"/>
          <p:bldP spid="63" grpId="0" animBg="1"/>
          <p:bldP spid="76" grpId="0" animBg="1"/>
          <p:bldP spid="76" grpId="1" animBg="1"/>
          <p:bldP spid="77" grpId="0"/>
          <p:bldP spid="78" grpId="0"/>
          <p:bldP spid="79" grpId="0"/>
          <p:bldP spid="80" grpId="0"/>
          <p:bldP spid="81" grpId="0"/>
          <p:bldP spid="82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93"/>
          <p:cNvSpPr txBox="1"/>
          <p:nvPr/>
        </p:nvSpPr>
        <p:spPr>
          <a:xfrm>
            <a:off x="4828355" y="2162071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岗位认知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" name="TextBox 115"/>
          <p:cNvSpPr txBox="1"/>
          <p:nvPr/>
        </p:nvSpPr>
        <p:spPr>
          <a:xfrm>
            <a:off x="4828355" y="2694582"/>
            <a:ext cx="16706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POST COGNTIVE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980431" y="1940247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" name="椭圆 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TextBox 107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2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 flipV="1">
            <a:off x="4572000" y="1940247"/>
            <a:ext cx="0" cy="130110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894108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900" advTm="0">
        <p14:glitter pattern="hexagon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93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 smtClean="0">
                <a:latin typeface="方正兰亭细黑_GBK" pitchFamily="2" charset="-122"/>
                <a:ea typeface="方正兰亭细黑_GBK" pitchFamily="2" charset="-122"/>
              </a:rPr>
              <a:t>知识技能</a:t>
            </a:r>
            <a:endParaRPr lang="zh-CN" altLang="en-US" sz="2000" spc="300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5" name="TextBox 115"/>
          <p:cNvSpPr txBox="1"/>
          <p:nvPr/>
        </p:nvSpPr>
        <p:spPr>
          <a:xfrm>
            <a:off x="2441102" y="267886"/>
            <a:ext cx="13933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KNOWLEDGE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2175026" y="3077572"/>
            <a:ext cx="1247133" cy="1620186"/>
            <a:chOff x="3446157" y="1908877"/>
            <a:chExt cx="3587723" cy="4660916"/>
          </a:xfrm>
        </p:grpSpPr>
        <p:sp>
          <p:nvSpPr>
            <p:cNvPr id="8" name="圆角矩形 7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5"/>
            <p:cNvSpPr>
              <a:spLocks/>
            </p:cNvSpPr>
            <p:nvPr/>
          </p:nvSpPr>
          <p:spPr bwMode="auto">
            <a:xfrm rot="16200000">
              <a:off x="3295850" y="2263222"/>
              <a:ext cx="2643766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18900000" scaled="0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 rot="16200000">
              <a:off x="3589407" y="2523402"/>
              <a:ext cx="2056648" cy="182279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C00000"/>
                </a:gs>
                <a:gs pos="0">
                  <a:srgbClr val="FF0000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100000">
                    <a:srgbClr val="FF0000"/>
                  </a:gs>
                  <a:gs pos="0">
                    <a:srgbClr val="C00000"/>
                  </a:gs>
                </a:gsLst>
                <a:lin ang="18900000" scaled="0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899301" y="3077572"/>
            <a:ext cx="1247133" cy="1620186"/>
            <a:chOff x="3446157" y="1908877"/>
            <a:chExt cx="3587723" cy="4660916"/>
          </a:xfrm>
        </p:grpSpPr>
        <p:sp>
          <p:nvSpPr>
            <p:cNvPr id="13" name="圆角矩形 12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 rot="16200000">
              <a:off x="3295850" y="2263222"/>
              <a:ext cx="2643766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18900000" scaled="0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5"/>
            <p:cNvSpPr>
              <a:spLocks/>
            </p:cNvSpPr>
            <p:nvPr/>
          </p:nvSpPr>
          <p:spPr bwMode="auto">
            <a:xfrm rot="16200000">
              <a:off x="3589407" y="2523402"/>
              <a:ext cx="2056648" cy="182279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C00000"/>
                </a:gs>
                <a:gs pos="0">
                  <a:srgbClr val="FF0000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100000">
                    <a:srgbClr val="FF0000"/>
                  </a:gs>
                  <a:gs pos="0">
                    <a:srgbClr val="C00000"/>
                  </a:gs>
                </a:gsLst>
                <a:lin ang="18900000" scaled="0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070836" y="1055893"/>
            <a:ext cx="2927213" cy="2631133"/>
            <a:chOff x="3802431" y="815742"/>
            <a:chExt cx="4795414" cy="4219455"/>
          </a:xfrm>
          <a:solidFill>
            <a:schemeClr val="bg1">
              <a:lumMod val="85000"/>
              <a:alpha val="36000"/>
            </a:schemeClr>
          </a:solidFill>
        </p:grpSpPr>
        <p:sp>
          <p:nvSpPr>
            <p:cNvPr id="18" name="任意多边形 17"/>
            <p:cNvSpPr/>
            <p:nvPr/>
          </p:nvSpPr>
          <p:spPr>
            <a:xfrm>
              <a:off x="3802431" y="1726704"/>
              <a:ext cx="1114741" cy="1114740"/>
            </a:xfrm>
            <a:custGeom>
              <a:avLst/>
              <a:gdLst>
                <a:gd name="connsiteX0" fmla="*/ 870381 w 1740762"/>
                <a:gd name="connsiteY0" fmla="*/ 422211 h 1740760"/>
                <a:gd name="connsiteX1" fmla="*/ 422212 w 1740762"/>
                <a:gd name="connsiteY1" fmla="*/ 870380 h 1740760"/>
                <a:gd name="connsiteX2" fmla="*/ 870381 w 1740762"/>
                <a:gd name="connsiteY2" fmla="*/ 1318549 h 1740760"/>
                <a:gd name="connsiteX3" fmla="*/ 1318550 w 1740762"/>
                <a:gd name="connsiteY3" fmla="*/ 870380 h 1740760"/>
                <a:gd name="connsiteX4" fmla="*/ 870381 w 1740762"/>
                <a:gd name="connsiteY4" fmla="*/ 422211 h 1740760"/>
                <a:gd name="connsiteX5" fmla="*/ 785261 w 1740762"/>
                <a:gd name="connsiteY5" fmla="*/ 0 h 1740760"/>
                <a:gd name="connsiteX6" fmla="*/ 955501 w 1740762"/>
                <a:gd name="connsiteY6" fmla="*/ 0 h 1740760"/>
                <a:gd name="connsiteX7" fmla="*/ 955501 w 1740762"/>
                <a:gd name="connsiteY7" fmla="*/ 134329 h 1740760"/>
                <a:gd name="connsiteX8" fmla="*/ 1014988 w 1740762"/>
                <a:gd name="connsiteY8" fmla="*/ 143408 h 1740760"/>
                <a:gd name="connsiteX9" fmla="*/ 1073317 w 1740762"/>
                <a:gd name="connsiteY9" fmla="*/ 158020 h 1740760"/>
                <a:gd name="connsiteX10" fmla="*/ 1124821 w 1740762"/>
                <a:gd name="connsiteY10" fmla="*/ 33680 h 1740760"/>
                <a:gd name="connsiteX11" fmla="*/ 1282102 w 1740762"/>
                <a:gd name="connsiteY11" fmla="*/ 98828 h 1740760"/>
                <a:gd name="connsiteX12" fmla="*/ 1229998 w 1740762"/>
                <a:gd name="connsiteY12" fmla="*/ 224619 h 1740760"/>
                <a:gd name="connsiteX13" fmla="*/ 1250218 w 1740762"/>
                <a:gd name="connsiteY13" fmla="*/ 235760 h 1740760"/>
                <a:gd name="connsiteX14" fmla="*/ 1327066 w 1740762"/>
                <a:gd name="connsiteY14" fmla="*/ 289364 h 1740760"/>
                <a:gd name="connsiteX15" fmla="*/ 1329143 w 1740762"/>
                <a:gd name="connsiteY15" fmla="*/ 291241 h 1740760"/>
                <a:gd name="connsiteX16" fmla="*/ 1425645 w 1740762"/>
                <a:gd name="connsiteY16" fmla="*/ 194739 h 1740760"/>
                <a:gd name="connsiteX17" fmla="*/ 1546022 w 1740762"/>
                <a:gd name="connsiteY17" fmla="*/ 315117 h 1740760"/>
                <a:gd name="connsiteX18" fmla="*/ 1448558 w 1740762"/>
                <a:gd name="connsiteY18" fmla="*/ 412582 h 1740760"/>
                <a:gd name="connsiteX19" fmla="*/ 1457388 w 1740762"/>
                <a:gd name="connsiteY19" fmla="*/ 422838 h 1740760"/>
                <a:gd name="connsiteX20" fmla="*/ 1514167 w 1740762"/>
                <a:gd name="connsiteY20" fmla="*/ 511583 h 1740760"/>
                <a:gd name="connsiteX21" fmla="*/ 1641935 w 1740762"/>
                <a:gd name="connsiteY21" fmla="*/ 458659 h 1740760"/>
                <a:gd name="connsiteX22" fmla="*/ 1707082 w 1740762"/>
                <a:gd name="connsiteY22" fmla="*/ 615941 h 1740760"/>
                <a:gd name="connsiteX23" fmla="*/ 1579247 w 1740762"/>
                <a:gd name="connsiteY23" fmla="*/ 668892 h 1740760"/>
                <a:gd name="connsiteX24" fmla="*/ 1584835 w 1740762"/>
                <a:gd name="connsiteY24" fmla="*/ 687711 h 1740760"/>
                <a:gd name="connsiteX25" fmla="*/ 1601709 w 1740762"/>
                <a:gd name="connsiteY25" fmla="*/ 777321 h 1740760"/>
                <a:gd name="connsiteX26" fmla="*/ 1602202 w 1740762"/>
                <a:gd name="connsiteY26" fmla="*/ 785260 h 1740760"/>
                <a:gd name="connsiteX27" fmla="*/ 1740762 w 1740762"/>
                <a:gd name="connsiteY27" fmla="*/ 785260 h 1740760"/>
                <a:gd name="connsiteX28" fmla="*/ 1740762 w 1740762"/>
                <a:gd name="connsiteY28" fmla="*/ 955500 h 1740760"/>
                <a:gd name="connsiteX29" fmla="*/ 1602244 w 1740762"/>
                <a:gd name="connsiteY29" fmla="*/ 955500 h 1740760"/>
                <a:gd name="connsiteX30" fmla="*/ 1592412 w 1740762"/>
                <a:gd name="connsiteY30" fmla="*/ 1019928 h 1740760"/>
                <a:gd name="connsiteX31" fmla="*/ 1579385 w 1740762"/>
                <a:gd name="connsiteY31" fmla="*/ 1071925 h 1740760"/>
                <a:gd name="connsiteX32" fmla="*/ 1707082 w 1740762"/>
                <a:gd name="connsiteY32" fmla="*/ 1124819 h 1740760"/>
                <a:gd name="connsiteX33" fmla="*/ 1641935 w 1740762"/>
                <a:gd name="connsiteY33" fmla="*/ 1282101 h 1740760"/>
                <a:gd name="connsiteX34" fmla="*/ 1514336 w 1740762"/>
                <a:gd name="connsiteY34" fmla="*/ 1229247 h 1740760"/>
                <a:gd name="connsiteX35" fmla="*/ 1500059 w 1740762"/>
                <a:gd name="connsiteY35" fmla="*/ 1255158 h 1740760"/>
                <a:gd name="connsiteX36" fmla="*/ 1448892 w 1740762"/>
                <a:gd name="connsiteY36" fmla="*/ 1328512 h 1740760"/>
                <a:gd name="connsiteX37" fmla="*/ 1546022 w 1740762"/>
                <a:gd name="connsiteY37" fmla="*/ 1425643 h 1740760"/>
                <a:gd name="connsiteX38" fmla="*/ 1425645 w 1740762"/>
                <a:gd name="connsiteY38" fmla="*/ 1546021 h 1740760"/>
                <a:gd name="connsiteX39" fmla="*/ 1328549 w 1740762"/>
                <a:gd name="connsiteY39" fmla="*/ 1448925 h 1740760"/>
                <a:gd name="connsiteX40" fmla="*/ 1312981 w 1740762"/>
                <a:gd name="connsiteY40" fmla="*/ 1462328 h 1740760"/>
                <a:gd name="connsiteX41" fmla="*/ 1229762 w 1740762"/>
                <a:gd name="connsiteY41" fmla="*/ 1515571 h 1740760"/>
                <a:gd name="connsiteX42" fmla="*/ 1282102 w 1740762"/>
                <a:gd name="connsiteY42" fmla="*/ 1641932 h 1740760"/>
                <a:gd name="connsiteX43" fmla="*/ 1124821 w 1740762"/>
                <a:gd name="connsiteY43" fmla="*/ 1707080 h 1740760"/>
                <a:gd name="connsiteX44" fmla="*/ 1073151 w 1740762"/>
                <a:gd name="connsiteY44" fmla="*/ 1582339 h 1740760"/>
                <a:gd name="connsiteX45" fmla="*/ 1048108 w 1740762"/>
                <a:gd name="connsiteY45" fmla="*/ 1589775 h 1740760"/>
                <a:gd name="connsiteX46" fmla="*/ 958498 w 1740762"/>
                <a:gd name="connsiteY46" fmla="*/ 1606649 h 1740760"/>
                <a:gd name="connsiteX47" fmla="*/ 955501 w 1740762"/>
                <a:gd name="connsiteY47" fmla="*/ 1606835 h 1740760"/>
                <a:gd name="connsiteX48" fmla="*/ 955501 w 1740762"/>
                <a:gd name="connsiteY48" fmla="*/ 1740760 h 1740760"/>
                <a:gd name="connsiteX49" fmla="*/ 785261 w 1740762"/>
                <a:gd name="connsiteY49" fmla="*/ 1740760 h 1740760"/>
                <a:gd name="connsiteX50" fmla="*/ 785261 w 1740762"/>
                <a:gd name="connsiteY50" fmla="*/ 1607939 h 1740760"/>
                <a:gd name="connsiteX51" fmla="*/ 715891 w 1740762"/>
                <a:gd name="connsiteY51" fmla="*/ 1597352 h 1740760"/>
                <a:gd name="connsiteX52" fmla="*/ 666516 w 1740762"/>
                <a:gd name="connsiteY52" fmla="*/ 1584982 h 1740760"/>
                <a:gd name="connsiteX53" fmla="*/ 615942 w 1740762"/>
                <a:gd name="connsiteY53" fmla="*/ 1707080 h 1740760"/>
                <a:gd name="connsiteX54" fmla="*/ 458661 w 1740762"/>
                <a:gd name="connsiteY54" fmla="*/ 1641932 h 1740760"/>
                <a:gd name="connsiteX55" fmla="*/ 508928 w 1740762"/>
                <a:gd name="connsiteY55" fmla="*/ 1520575 h 1740760"/>
                <a:gd name="connsiteX56" fmla="*/ 480660 w 1740762"/>
                <a:gd name="connsiteY56" fmla="*/ 1504999 h 1740760"/>
                <a:gd name="connsiteX57" fmla="*/ 407307 w 1740762"/>
                <a:gd name="connsiteY57" fmla="*/ 1453832 h 1740760"/>
                <a:gd name="connsiteX58" fmla="*/ 315118 w 1740762"/>
                <a:gd name="connsiteY58" fmla="*/ 1546021 h 1740760"/>
                <a:gd name="connsiteX59" fmla="*/ 194740 w 1740762"/>
                <a:gd name="connsiteY59" fmla="*/ 1425643 h 1740760"/>
                <a:gd name="connsiteX60" fmla="*/ 286894 w 1740762"/>
                <a:gd name="connsiteY60" fmla="*/ 1333489 h 1740760"/>
                <a:gd name="connsiteX61" fmla="*/ 273491 w 1740762"/>
                <a:gd name="connsiteY61" fmla="*/ 1317922 h 1740760"/>
                <a:gd name="connsiteX62" fmla="*/ 218783 w 1740762"/>
                <a:gd name="connsiteY62" fmla="*/ 1232414 h 1740760"/>
                <a:gd name="connsiteX63" fmla="*/ 98828 w 1740762"/>
                <a:gd name="connsiteY63" fmla="*/ 1282101 h 1740760"/>
                <a:gd name="connsiteX64" fmla="*/ 33680 w 1740762"/>
                <a:gd name="connsiteY64" fmla="*/ 1124819 h 1740760"/>
                <a:gd name="connsiteX65" fmla="*/ 152714 w 1740762"/>
                <a:gd name="connsiteY65" fmla="*/ 1075514 h 1740760"/>
                <a:gd name="connsiteX66" fmla="*/ 146043 w 1740762"/>
                <a:gd name="connsiteY66" fmla="*/ 1053048 h 1740760"/>
                <a:gd name="connsiteX67" fmla="*/ 129170 w 1740762"/>
                <a:gd name="connsiteY67" fmla="*/ 963438 h 1740760"/>
                <a:gd name="connsiteX68" fmla="*/ 128677 w 1740762"/>
                <a:gd name="connsiteY68" fmla="*/ 955500 h 1740760"/>
                <a:gd name="connsiteX69" fmla="*/ 0 w 1740762"/>
                <a:gd name="connsiteY69" fmla="*/ 955500 h 1740760"/>
                <a:gd name="connsiteX70" fmla="*/ 0 w 1740762"/>
                <a:gd name="connsiteY70" fmla="*/ 785260 h 1740760"/>
                <a:gd name="connsiteX71" fmla="*/ 128814 w 1740762"/>
                <a:gd name="connsiteY71" fmla="*/ 785260 h 1740760"/>
                <a:gd name="connsiteX72" fmla="*/ 134981 w 1740762"/>
                <a:gd name="connsiteY72" fmla="*/ 739025 h 1740760"/>
                <a:gd name="connsiteX73" fmla="*/ 147040 w 1740762"/>
                <a:gd name="connsiteY73" fmla="*/ 683819 h 1740760"/>
                <a:gd name="connsiteX74" fmla="*/ 152622 w 1740762"/>
                <a:gd name="connsiteY74" fmla="*/ 665208 h 1740760"/>
                <a:gd name="connsiteX75" fmla="*/ 33680 w 1740762"/>
                <a:gd name="connsiteY75" fmla="*/ 615940 h 1740760"/>
                <a:gd name="connsiteX76" fmla="*/ 98828 w 1740762"/>
                <a:gd name="connsiteY76" fmla="*/ 458659 h 1740760"/>
                <a:gd name="connsiteX77" fmla="*/ 219054 w 1740762"/>
                <a:gd name="connsiteY77" fmla="*/ 508459 h 1740760"/>
                <a:gd name="connsiteX78" fmla="*/ 264199 w 1740762"/>
                <a:gd name="connsiteY78" fmla="*/ 435381 h 1740760"/>
                <a:gd name="connsiteX79" fmla="*/ 286732 w 1740762"/>
                <a:gd name="connsiteY79" fmla="*/ 407109 h 1740760"/>
                <a:gd name="connsiteX80" fmla="*/ 194740 w 1740762"/>
                <a:gd name="connsiteY80" fmla="*/ 315117 h 1740760"/>
                <a:gd name="connsiteX81" fmla="*/ 315118 w 1740762"/>
                <a:gd name="connsiteY81" fmla="*/ 194739 h 1740760"/>
                <a:gd name="connsiteX82" fmla="*/ 407197 w 1740762"/>
                <a:gd name="connsiteY82" fmla="*/ 286817 h 1740760"/>
                <a:gd name="connsiteX83" fmla="*/ 460791 w 1740762"/>
                <a:gd name="connsiteY83" fmla="*/ 248268 h 1740760"/>
                <a:gd name="connsiteX84" fmla="*/ 508858 w 1740762"/>
                <a:gd name="connsiteY84" fmla="*/ 220014 h 1740760"/>
                <a:gd name="connsiteX85" fmla="*/ 458661 w 1740762"/>
                <a:gd name="connsiteY85" fmla="*/ 98828 h 1740760"/>
                <a:gd name="connsiteX86" fmla="*/ 615942 w 1740762"/>
                <a:gd name="connsiteY86" fmla="*/ 33679 h 1740760"/>
                <a:gd name="connsiteX87" fmla="*/ 666597 w 1740762"/>
                <a:gd name="connsiteY87" fmla="*/ 155970 h 1740760"/>
                <a:gd name="connsiteX88" fmla="*/ 715891 w 1740762"/>
                <a:gd name="connsiteY88" fmla="*/ 143408 h 1740760"/>
                <a:gd name="connsiteX89" fmla="*/ 785261 w 1740762"/>
                <a:gd name="connsiteY89" fmla="*/ 132820 h 174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740762" h="1740760">
                  <a:moveTo>
                    <a:pt x="870381" y="422211"/>
                  </a:moveTo>
                  <a:cubicBezTo>
                    <a:pt x="622864" y="422211"/>
                    <a:pt x="422212" y="622863"/>
                    <a:pt x="422212" y="870380"/>
                  </a:cubicBezTo>
                  <a:cubicBezTo>
                    <a:pt x="422212" y="1117897"/>
                    <a:pt x="622864" y="1318549"/>
                    <a:pt x="870381" y="1318549"/>
                  </a:cubicBezTo>
                  <a:cubicBezTo>
                    <a:pt x="1117898" y="1318549"/>
                    <a:pt x="1318550" y="1117897"/>
                    <a:pt x="1318550" y="870380"/>
                  </a:cubicBezTo>
                  <a:cubicBezTo>
                    <a:pt x="1318550" y="622863"/>
                    <a:pt x="1117898" y="422211"/>
                    <a:pt x="870381" y="422211"/>
                  </a:cubicBezTo>
                  <a:close/>
                  <a:moveTo>
                    <a:pt x="785261" y="0"/>
                  </a:moveTo>
                  <a:lnTo>
                    <a:pt x="955501" y="0"/>
                  </a:lnTo>
                  <a:lnTo>
                    <a:pt x="955501" y="134329"/>
                  </a:lnTo>
                  <a:lnTo>
                    <a:pt x="1014988" y="143408"/>
                  </a:lnTo>
                  <a:lnTo>
                    <a:pt x="1073317" y="158020"/>
                  </a:lnTo>
                  <a:lnTo>
                    <a:pt x="1124821" y="33680"/>
                  </a:lnTo>
                  <a:lnTo>
                    <a:pt x="1282102" y="98828"/>
                  </a:lnTo>
                  <a:lnTo>
                    <a:pt x="1229998" y="224619"/>
                  </a:lnTo>
                  <a:lnTo>
                    <a:pt x="1250218" y="235760"/>
                  </a:lnTo>
                  <a:cubicBezTo>
                    <a:pt x="1276992" y="252029"/>
                    <a:pt x="1302655" y="269943"/>
                    <a:pt x="1327066" y="289364"/>
                  </a:cubicBezTo>
                  <a:lnTo>
                    <a:pt x="1329143" y="291241"/>
                  </a:lnTo>
                  <a:lnTo>
                    <a:pt x="1425645" y="194739"/>
                  </a:lnTo>
                  <a:lnTo>
                    <a:pt x="1546022" y="315117"/>
                  </a:lnTo>
                  <a:lnTo>
                    <a:pt x="1448558" y="412582"/>
                  </a:lnTo>
                  <a:lnTo>
                    <a:pt x="1457388" y="422838"/>
                  </a:lnTo>
                  <a:lnTo>
                    <a:pt x="1514167" y="511583"/>
                  </a:lnTo>
                  <a:lnTo>
                    <a:pt x="1641935" y="458659"/>
                  </a:lnTo>
                  <a:lnTo>
                    <a:pt x="1707082" y="615941"/>
                  </a:lnTo>
                  <a:lnTo>
                    <a:pt x="1579247" y="668892"/>
                  </a:lnTo>
                  <a:lnTo>
                    <a:pt x="1584835" y="687711"/>
                  </a:lnTo>
                  <a:cubicBezTo>
                    <a:pt x="1592232" y="716929"/>
                    <a:pt x="1597895" y="746838"/>
                    <a:pt x="1601709" y="777321"/>
                  </a:cubicBezTo>
                  <a:lnTo>
                    <a:pt x="1602202" y="785260"/>
                  </a:lnTo>
                  <a:lnTo>
                    <a:pt x="1740762" y="785260"/>
                  </a:lnTo>
                  <a:lnTo>
                    <a:pt x="1740762" y="955500"/>
                  </a:lnTo>
                  <a:lnTo>
                    <a:pt x="1602244" y="955500"/>
                  </a:lnTo>
                  <a:lnTo>
                    <a:pt x="1592412" y="1019928"/>
                  </a:lnTo>
                  <a:lnTo>
                    <a:pt x="1579385" y="1071925"/>
                  </a:lnTo>
                  <a:lnTo>
                    <a:pt x="1707082" y="1124819"/>
                  </a:lnTo>
                  <a:lnTo>
                    <a:pt x="1641935" y="1282101"/>
                  </a:lnTo>
                  <a:lnTo>
                    <a:pt x="1514336" y="1229247"/>
                  </a:lnTo>
                  <a:lnTo>
                    <a:pt x="1500059" y="1255158"/>
                  </a:lnTo>
                  <a:lnTo>
                    <a:pt x="1448892" y="1328512"/>
                  </a:lnTo>
                  <a:lnTo>
                    <a:pt x="1546022" y="1425643"/>
                  </a:lnTo>
                  <a:lnTo>
                    <a:pt x="1425645" y="1546021"/>
                  </a:lnTo>
                  <a:lnTo>
                    <a:pt x="1328549" y="1448925"/>
                  </a:lnTo>
                  <a:lnTo>
                    <a:pt x="1312981" y="1462328"/>
                  </a:lnTo>
                  <a:lnTo>
                    <a:pt x="1229762" y="1515571"/>
                  </a:lnTo>
                  <a:lnTo>
                    <a:pt x="1282102" y="1641932"/>
                  </a:lnTo>
                  <a:lnTo>
                    <a:pt x="1124821" y="1707080"/>
                  </a:lnTo>
                  <a:lnTo>
                    <a:pt x="1073151" y="1582339"/>
                  </a:lnTo>
                  <a:lnTo>
                    <a:pt x="1048108" y="1589775"/>
                  </a:lnTo>
                  <a:cubicBezTo>
                    <a:pt x="1018890" y="1597172"/>
                    <a:pt x="988981" y="1602835"/>
                    <a:pt x="958498" y="1606649"/>
                  </a:cubicBezTo>
                  <a:lnTo>
                    <a:pt x="955501" y="1606835"/>
                  </a:lnTo>
                  <a:lnTo>
                    <a:pt x="955501" y="1740760"/>
                  </a:lnTo>
                  <a:lnTo>
                    <a:pt x="785261" y="1740760"/>
                  </a:lnTo>
                  <a:lnTo>
                    <a:pt x="785261" y="1607939"/>
                  </a:lnTo>
                  <a:lnTo>
                    <a:pt x="715891" y="1597352"/>
                  </a:lnTo>
                  <a:lnTo>
                    <a:pt x="666516" y="1584982"/>
                  </a:lnTo>
                  <a:lnTo>
                    <a:pt x="615942" y="1707080"/>
                  </a:lnTo>
                  <a:lnTo>
                    <a:pt x="458661" y="1641932"/>
                  </a:lnTo>
                  <a:lnTo>
                    <a:pt x="508928" y="1520575"/>
                  </a:lnTo>
                  <a:lnTo>
                    <a:pt x="480660" y="1504999"/>
                  </a:lnTo>
                  <a:lnTo>
                    <a:pt x="407307" y="1453832"/>
                  </a:lnTo>
                  <a:lnTo>
                    <a:pt x="315118" y="1546021"/>
                  </a:lnTo>
                  <a:lnTo>
                    <a:pt x="194740" y="1425643"/>
                  </a:lnTo>
                  <a:lnTo>
                    <a:pt x="286894" y="1333489"/>
                  </a:lnTo>
                  <a:lnTo>
                    <a:pt x="273491" y="1317922"/>
                  </a:lnTo>
                  <a:lnTo>
                    <a:pt x="218783" y="1232414"/>
                  </a:lnTo>
                  <a:lnTo>
                    <a:pt x="98828" y="1282101"/>
                  </a:lnTo>
                  <a:lnTo>
                    <a:pt x="33680" y="1124819"/>
                  </a:lnTo>
                  <a:lnTo>
                    <a:pt x="152714" y="1075514"/>
                  </a:lnTo>
                  <a:lnTo>
                    <a:pt x="146043" y="1053048"/>
                  </a:lnTo>
                  <a:cubicBezTo>
                    <a:pt x="138647" y="1023830"/>
                    <a:pt x="132984" y="993922"/>
                    <a:pt x="129170" y="963438"/>
                  </a:cubicBezTo>
                  <a:lnTo>
                    <a:pt x="128677" y="955500"/>
                  </a:lnTo>
                  <a:lnTo>
                    <a:pt x="0" y="955500"/>
                  </a:lnTo>
                  <a:lnTo>
                    <a:pt x="0" y="785260"/>
                  </a:lnTo>
                  <a:lnTo>
                    <a:pt x="128814" y="785260"/>
                  </a:lnTo>
                  <a:lnTo>
                    <a:pt x="134981" y="739025"/>
                  </a:lnTo>
                  <a:cubicBezTo>
                    <a:pt x="138313" y="720372"/>
                    <a:pt x="142341" y="701961"/>
                    <a:pt x="147040" y="683819"/>
                  </a:cubicBezTo>
                  <a:lnTo>
                    <a:pt x="152622" y="665208"/>
                  </a:lnTo>
                  <a:lnTo>
                    <a:pt x="33680" y="615940"/>
                  </a:lnTo>
                  <a:lnTo>
                    <a:pt x="98828" y="458659"/>
                  </a:lnTo>
                  <a:lnTo>
                    <a:pt x="219054" y="508459"/>
                  </a:lnTo>
                  <a:lnTo>
                    <a:pt x="264199" y="435381"/>
                  </a:lnTo>
                  <a:lnTo>
                    <a:pt x="286732" y="407109"/>
                  </a:lnTo>
                  <a:lnTo>
                    <a:pt x="194740" y="315117"/>
                  </a:lnTo>
                  <a:lnTo>
                    <a:pt x="315118" y="194739"/>
                  </a:lnTo>
                  <a:lnTo>
                    <a:pt x="407197" y="286817"/>
                  </a:lnTo>
                  <a:lnTo>
                    <a:pt x="460791" y="248268"/>
                  </a:lnTo>
                  <a:lnTo>
                    <a:pt x="508858" y="220014"/>
                  </a:lnTo>
                  <a:lnTo>
                    <a:pt x="458661" y="98828"/>
                  </a:lnTo>
                  <a:lnTo>
                    <a:pt x="615942" y="33679"/>
                  </a:lnTo>
                  <a:lnTo>
                    <a:pt x="666597" y="155970"/>
                  </a:lnTo>
                  <a:lnTo>
                    <a:pt x="715891" y="143408"/>
                  </a:lnTo>
                  <a:lnTo>
                    <a:pt x="785261" y="1328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4111394" y="2638731"/>
              <a:ext cx="1708759" cy="1708757"/>
            </a:xfrm>
            <a:custGeom>
              <a:avLst/>
              <a:gdLst>
                <a:gd name="connsiteX0" fmla="*/ 870381 w 1740762"/>
                <a:gd name="connsiteY0" fmla="*/ 422211 h 1740760"/>
                <a:gd name="connsiteX1" fmla="*/ 422212 w 1740762"/>
                <a:gd name="connsiteY1" fmla="*/ 870380 h 1740760"/>
                <a:gd name="connsiteX2" fmla="*/ 870381 w 1740762"/>
                <a:gd name="connsiteY2" fmla="*/ 1318549 h 1740760"/>
                <a:gd name="connsiteX3" fmla="*/ 1318550 w 1740762"/>
                <a:gd name="connsiteY3" fmla="*/ 870380 h 1740760"/>
                <a:gd name="connsiteX4" fmla="*/ 870381 w 1740762"/>
                <a:gd name="connsiteY4" fmla="*/ 422211 h 1740760"/>
                <a:gd name="connsiteX5" fmla="*/ 785261 w 1740762"/>
                <a:gd name="connsiteY5" fmla="*/ 0 h 1740760"/>
                <a:gd name="connsiteX6" fmla="*/ 955501 w 1740762"/>
                <a:gd name="connsiteY6" fmla="*/ 0 h 1740760"/>
                <a:gd name="connsiteX7" fmla="*/ 955501 w 1740762"/>
                <a:gd name="connsiteY7" fmla="*/ 134329 h 1740760"/>
                <a:gd name="connsiteX8" fmla="*/ 1014988 w 1740762"/>
                <a:gd name="connsiteY8" fmla="*/ 143408 h 1740760"/>
                <a:gd name="connsiteX9" fmla="*/ 1073317 w 1740762"/>
                <a:gd name="connsiteY9" fmla="*/ 158020 h 1740760"/>
                <a:gd name="connsiteX10" fmla="*/ 1124821 w 1740762"/>
                <a:gd name="connsiteY10" fmla="*/ 33680 h 1740760"/>
                <a:gd name="connsiteX11" fmla="*/ 1282102 w 1740762"/>
                <a:gd name="connsiteY11" fmla="*/ 98828 h 1740760"/>
                <a:gd name="connsiteX12" fmla="*/ 1229998 w 1740762"/>
                <a:gd name="connsiteY12" fmla="*/ 224619 h 1740760"/>
                <a:gd name="connsiteX13" fmla="*/ 1250218 w 1740762"/>
                <a:gd name="connsiteY13" fmla="*/ 235760 h 1740760"/>
                <a:gd name="connsiteX14" fmla="*/ 1327066 w 1740762"/>
                <a:gd name="connsiteY14" fmla="*/ 289364 h 1740760"/>
                <a:gd name="connsiteX15" fmla="*/ 1329143 w 1740762"/>
                <a:gd name="connsiteY15" fmla="*/ 291241 h 1740760"/>
                <a:gd name="connsiteX16" fmla="*/ 1425645 w 1740762"/>
                <a:gd name="connsiteY16" fmla="*/ 194739 h 1740760"/>
                <a:gd name="connsiteX17" fmla="*/ 1546022 w 1740762"/>
                <a:gd name="connsiteY17" fmla="*/ 315117 h 1740760"/>
                <a:gd name="connsiteX18" fmla="*/ 1448558 w 1740762"/>
                <a:gd name="connsiteY18" fmla="*/ 412582 h 1740760"/>
                <a:gd name="connsiteX19" fmla="*/ 1457388 w 1740762"/>
                <a:gd name="connsiteY19" fmla="*/ 422838 h 1740760"/>
                <a:gd name="connsiteX20" fmla="*/ 1514167 w 1740762"/>
                <a:gd name="connsiteY20" fmla="*/ 511583 h 1740760"/>
                <a:gd name="connsiteX21" fmla="*/ 1641935 w 1740762"/>
                <a:gd name="connsiteY21" fmla="*/ 458659 h 1740760"/>
                <a:gd name="connsiteX22" fmla="*/ 1707082 w 1740762"/>
                <a:gd name="connsiteY22" fmla="*/ 615941 h 1740760"/>
                <a:gd name="connsiteX23" fmla="*/ 1579247 w 1740762"/>
                <a:gd name="connsiteY23" fmla="*/ 668892 h 1740760"/>
                <a:gd name="connsiteX24" fmla="*/ 1584835 w 1740762"/>
                <a:gd name="connsiteY24" fmla="*/ 687711 h 1740760"/>
                <a:gd name="connsiteX25" fmla="*/ 1601709 w 1740762"/>
                <a:gd name="connsiteY25" fmla="*/ 777321 h 1740760"/>
                <a:gd name="connsiteX26" fmla="*/ 1602202 w 1740762"/>
                <a:gd name="connsiteY26" fmla="*/ 785260 h 1740760"/>
                <a:gd name="connsiteX27" fmla="*/ 1740762 w 1740762"/>
                <a:gd name="connsiteY27" fmla="*/ 785260 h 1740760"/>
                <a:gd name="connsiteX28" fmla="*/ 1740762 w 1740762"/>
                <a:gd name="connsiteY28" fmla="*/ 955500 h 1740760"/>
                <a:gd name="connsiteX29" fmla="*/ 1602244 w 1740762"/>
                <a:gd name="connsiteY29" fmla="*/ 955500 h 1740760"/>
                <a:gd name="connsiteX30" fmla="*/ 1592412 w 1740762"/>
                <a:gd name="connsiteY30" fmla="*/ 1019928 h 1740760"/>
                <a:gd name="connsiteX31" fmla="*/ 1579385 w 1740762"/>
                <a:gd name="connsiteY31" fmla="*/ 1071925 h 1740760"/>
                <a:gd name="connsiteX32" fmla="*/ 1707082 w 1740762"/>
                <a:gd name="connsiteY32" fmla="*/ 1124819 h 1740760"/>
                <a:gd name="connsiteX33" fmla="*/ 1641935 w 1740762"/>
                <a:gd name="connsiteY33" fmla="*/ 1282101 h 1740760"/>
                <a:gd name="connsiteX34" fmla="*/ 1514336 w 1740762"/>
                <a:gd name="connsiteY34" fmla="*/ 1229247 h 1740760"/>
                <a:gd name="connsiteX35" fmla="*/ 1500059 w 1740762"/>
                <a:gd name="connsiteY35" fmla="*/ 1255158 h 1740760"/>
                <a:gd name="connsiteX36" fmla="*/ 1448892 w 1740762"/>
                <a:gd name="connsiteY36" fmla="*/ 1328512 h 1740760"/>
                <a:gd name="connsiteX37" fmla="*/ 1546022 w 1740762"/>
                <a:gd name="connsiteY37" fmla="*/ 1425643 h 1740760"/>
                <a:gd name="connsiteX38" fmla="*/ 1425645 w 1740762"/>
                <a:gd name="connsiteY38" fmla="*/ 1546021 h 1740760"/>
                <a:gd name="connsiteX39" fmla="*/ 1328549 w 1740762"/>
                <a:gd name="connsiteY39" fmla="*/ 1448925 h 1740760"/>
                <a:gd name="connsiteX40" fmla="*/ 1312981 w 1740762"/>
                <a:gd name="connsiteY40" fmla="*/ 1462328 h 1740760"/>
                <a:gd name="connsiteX41" fmla="*/ 1229762 w 1740762"/>
                <a:gd name="connsiteY41" fmla="*/ 1515571 h 1740760"/>
                <a:gd name="connsiteX42" fmla="*/ 1282102 w 1740762"/>
                <a:gd name="connsiteY42" fmla="*/ 1641932 h 1740760"/>
                <a:gd name="connsiteX43" fmla="*/ 1124821 w 1740762"/>
                <a:gd name="connsiteY43" fmla="*/ 1707080 h 1740760"/>
                <a:gd name="connsiteX44" fmla="*/ 1073151 w 1740762"/>
                <a:gd name="connsiteY44" fmla="*/ 1582339 h 1740760"/>
                <a:gd name="connsiteX45" fmla="*/ 1048108 w 1740762"/>
                <a:gd name="connsiteY45" fmla="*/ 1589775 h 1740760"/>
                <a:gd name="connsiteX46" fmla="*/ 958498 w 1740762"/>
                <a:gd name="connsiteY46" fmla="*/ 1606649 h 1740760"/>
                <a:gd name="connsiteX47" fmla="*/ 955501 w 1740762"/>
                <a:gd name="connsiteY47" fmla="*/ 1606835 h 1740760"/>
                <a:gd name="connsiteX48" fmla="*/ 955501 w 1740762"/>
                <a:gd name="connsiteY48" fmla="*/ 1740760 h 1740760"/>
                <a:gd name="connsiteX49" fmla="*/ 785261 w 1740762"/>
                <a:gd name="connsiteY49" fmla="*/ 1740760 h 1740760"/>
                <a:gd name="connsiteX50" fmla="*/ 785261 w 1740762"/>
                <a:gd name="connsiteY50" fmla="*/ 1607939 h 1740760"/>
                <a:gd name="connsiteX51" fmla="*/ 715891 w 1740762"/>
                <a:gd name="connsiteY51" fmla="*/ 1597352 h 1740760"/>
                <a:gd name="connsiteX52" fmla="*/ 666516 w 1740762"/>
                <a:gd name="connsiteY52" fmla="*/ 1584982 h 1740760"/>
                <a:gd name="connsiteX53" fmla="*/ 615942 w 1740762"/>
                <a:gd name="connsiteY53" fmla="*/ 1707080 h 1740760"/>
                <a:gd name="connsiteX54" fmla="*/ 458661 w 1740762"/>
                <a:gd name="connsiteY54" fmla="*/ 1641932 h 1740760"/>
                <a:gd name="connsiteX55" fmla="*/ 508928 w 1740762"/>
                <a:gd name="connsiteY55" fmla="*/ 1520575 h 1740760"/>
                <a:gd name="connsiteX56" fmla="*/ 480660 w 1740762"/>
                <a:gd name="connsiteY56" fmla="*/ 1504999 h 1740760"/>
                <a:gd name="connsiteX57" fmla="*/ 407307 w 1740762"/>
                <a:gd name="connsiteY57" fmla="*/ 1453832 h 1740760"/>
                <a:gd name="connsiteX58" fmla="*/ 315118 w 1740762"/>
                <a:gd name="connsiteY58" fmla="*/ 1546021 h 1740760"/>
                <a:gd name="connsiteX59" fmla="*/ 194740 w 1740762"/>
                <a:gd name="connsiteY59" fmla="*/ 1425643 h 1740760"/>
                <a:gd name="connsiteX60" fmla="*/ 286894 w 1740762"/>
                <a:gd name="connsiteY60" fmla="*/ 1333489 h 1740760"/>
                <a:gd name="connsiteX61" fmla="*/ 273491 w 1740762"/>
                <a:gd name="connsiteY61" fmla="*/ 1317922 h 1740760"/>
                <a:gd name="connsiteX62" fmla="*/ 218783 w 1740762"/>
                <a:gd name="connsiteY62" fmla="*/ 1232414 h 1740760"/>
                <a:gd name="connsiteX63" fmla="*/ 98828 w 1740762"/>
                <a:gd name="connsiteY63" fmla="*/ 1282101 h 1740760"/>
                <a:gd name="connsiteX64" fmla="*/ 33680 w 1740762"/>
                <a:gd name="connsiteY64" fmla="*/ 1124819 h 1740760"/>
                <a:gd name="connsiteX65" fmla="*/ 152714 w 1740762"/>
                <a:gd name="connsiteY65" fmla="*/ 1075514 h 1740760"/>
                <a:gd name="connsiteX66" fmla="*/ 146043 w 1740762"/>
                <a:gd name="connsiteY66" fmla="*/ 1053048 h 1740760"/>
                <a:gd name="connsiteX67" fmla="*/ 129170 w 1740762"/>
                <a:gd name="connsiteY67" fmla="*/ 963438 h 1740760"/>
                <a:gd name="connsiteX68" fmla="*/ 128677 w 1740762"/>
                <a:gd name="connsiteY68" fmla="*/ 955500 h 1740760"/>
                <a:gd name="connsiteX69" fmla="*/ 0 w 1740762"/>
                <a:gd name="connsiteY69" fmla="*/ 955500 h 1740760"/>
                <a:gd name="connsiteX70" fmla="*/ 0 w 1740762"/>
                <a:gd name="connsiteY70" fmla="*/ 785260 h 1740760"/>
                <a:gd name="connsiteX71" fmla="*/ 128814 w 1740762"/>
                <a:gd name="connsiteY71" fmla="*/ 785260 h 1740760"/>
                <a:gd name="connsiteX72" fmla="*/ 134981 w 1740762"/>
                <a:gd name="connsiteY72" fmla="*/ 739025 h 1740760"/>
                <a:gd name="connsiteX73" fmla="*/ 147040 w 1740762"/>
                <a:gd name="connsiteY73" fmla="*/ 683819 h 1740760"/>
                <a:gd name="connsiteX74" fmla="*/ 152622 w 1740762"/>
                <a:gd name="connsiteY74" fmla="*/ 665208 h 1740760"/>
                <a:gd name="connsiteX75" fmla="*/ 33680 w 1740762"/>
                <a:gd name="connsiteY75" fmla="*/ 615940 h 1740760"/>
                <a:gd name="connsiteX76" fmla="*/ 98828 w 1740762"/>
                <a:gd name="connsiteY76" fmla="*/ 458659 h 1740760"/>
                <a:gd name="connsiteX77" fmla="*/ 219054 w 1740762"/>
                <a:gd name="connsiteY77" fmla="*/ 508459 h 1740760"/>
                <a:gd name="connsiteX78" fmla="*/ 264199 w 1740762"/>
                <a:gd name="connsiteY78" fmla="*/ 435381 h 1740760"/>
                <a:gd name="connsiteX79" fmla="*/ 286732 w 1740762"/>
                <a:gd name="connsiteY79" fmla="*/ 407109 h 1740760"/>
                <a:gd name="connsiteX80" fmla="*/ 194740 w 1740762"/>
                <a:gd name="connsiteY80" fmla="*/ 315117 h 1740760"/>
                <a:gd name="connsiteX81" fmla="*/ 315118 w 1740762"/>
                <a:gd name="connsiteY81" fmla="*/ 194739 h 1740760"/>
                <a:gd name="connsiteX82" fmla="*/ 407197 w 1740762"/>
                <a:gd name="connsiteY82" fmla="*/ 286817 h 1740760"/>
                <a:gd name="connsiteX83" fmla="*/ 460791 w 1740762"/>
                <a:gd name="connsiteY83" fmla="*/ 248268 h 1740760"/>
                <a:gd name="connsiteX84" fmla="*/ 508858 w 1740762"/>
                <a:gd name="connsiteY84" fmla="*/ 220014 h 1740760"/>
                <a:gd name="connsiteX85" fmla="*/ 458661 w 1740762"/>
                <a:gd name="connsiteY85" fmla="*/ 98828 h 1740760"/>
                <a:gd name="connsiteX86" fmla="*/ 615942 w 1740762"/>
                <a:gd name="connsiteY86" fmla="*/ 33679 h 1740760"/>
                <a:gd name="connsiteX87" fmla="*/ 666597 w 1740762"/>
                <a:gd name="connsiteY87" fmla="*/ 155970 h 1740760"/>
                <a:gd name="connsiteX88" fmla="*/ 715891 w 1740762"/>
                <a:gd name="connsiteY88" fmla="*/ 143408 h 1740760"/>
                <a:gd name="connsiteX89" fmla="*/ 785261 w 1740762"/>
                <a:gd name="connsiteY89" fmla="*/ 132820 h 174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740762" h="1740760">
                  <a:moveTo>
                    <a:pt x="870381" y="422211"/>
                  </a:moveTo>
                  <a:cubicBezTo>
                    <a:pt x="622864" y="422211"/>
                    <a:pt x="422212" y="622863"/>
                    <a:pt x="422212" y="870380"/>
                  </a:cubicBezTo>
                  <a:cubicBezTo>
                    <a:pt x="422212" y="1117897"/>
                    <a:pt x="622864" y="1318549"/>
                    <a:pt x="870381" y="1318549"/>
                  </a:cubicBezTo>
                  <a:cubicBezTo>
                    <a:pt x="1117898" y="1318549"/>
                    <a:pt x="1318550" y="1117897"/>
                    <a:pt x="1318550" y="870380"/>
                  </a:cubicBezTo>
                  <a:cubicBezTo>
                    <a:pt x="1318550" y="622863"/>
                    <a:pt x="1117898" y="422211"/>
                    <a:pt x="870381" y="422211"/>
                  </a:cubicBezTo>
                  <a:close/>
                  <a:moveTo>
                    <a:pt x="785261" y="0"/>
                  </a:moveTo>
                  <a:lnTo>
                    <a:pt x="955501" y="0"/>
                  </a:lnTo>
                  <a:lnTo>
                    <a:pt x="955501" y="134329"/>
                  </a:lnTo>
                  <a:lnTo>
                    <a:pt x="1014988" y="143408"/>
                  </a:lnTo>
                  <a:lnTo>
                    <a:pt x="1073317" y="158020"/>
                  </a:lnTo>
                  <a:lnTo>
                    <a:pt x="1124821" y="33680"/>
                  </a:lnTo>
                  <a:lnTo>
                    <a:pt x="1282102" y="98828"/>
                  </a:lnTo>
                  <a:lnTo>
                    <a:pt x="1229998" y="224619"/>
                  </a:lnTo>
                  <a:lnTo>
                    <a:pt x="1250218" y="235760"/>
                  </a:lnTo>
                  <a:cubicBezTo>
                    <a:pt x="1276992" y="252029"/>
                    <a:pt x="1302655" y="269943"/>
                    <a:pt x="1327066" y="289364"/>
                  </a:cubicBezTo>
                  <a:lnTo>
                    <a:pt x="1329143" y="291241"/>
                  </a:lnTo>
                  <a:lnTo>
                    <a:pt x="1425645" y="194739"/>
                  </a:lnTo>
                  <a:lnTo>
                    <a:pt x="1546022" y="315117"/>
                  </a:lnTo>
                  <a:lnTo>
                    <a:pt x="1448558" y="412582"/>
                  </a:lnTo>
                  <a:lnTo>
                    <a:pt x="1457388" y="422838"/>
                  </a:lnTo>
                  <a:lnTo>
                    <a:pt x="1514167" y="511583"/>
                  </a:lnTo>
                  <a:lnTo>
                    <a:pt x="1641935" y="458659"/>
                  </a:lnTo>
                  <a:lnTo>
                    <a:pt x="1707082" y="615941"/>
                  </a:lnTo>
                  <a:lnTo>
                    <a:pt x="1579247" y="668892"/>
                  </a:lnTo>
                  <a:lnTo>
                    <a:pt x="1584835" y="687711"/>
                  </a:lnTo>
                  <a:cubicBezTo>
                    <a:pt x="1592232" y="716929"/>
                    <a:pt x="1597895" y="746838"/>
                    <a:pt x="1601709" y="777321"/>
                  </a:cubicBezTo>
                  <a:lnTo>
                    <a:pt x="1602202" y="785260"/>
                  </a:lnTo>
                  <a:lnTo>
                    <a:pt x="1740762" y="785260"/>
                  </a:lnTo>
                  <a:lnTo>
                    <a:pt x="1740762" y="955500"/>
                  </a:lnTo>
                  <a:lnTo>
                    <a:pt x="1602244" y="955500"/>
                  </a:lnTo>
                  <a:lnTo>
                    <a:pt x="1592412" y="1019928"/>
                  </a:lnTo>
                  <a:lnTo>
                    <a:pt x="1579385" y="1071925"/>
                  </a:lnTo>
                  <a:lnTo>
                    <a:pt x="1707082" y="1124819"/>
                  </a:lnTo>
                  <a:lnTo>
                    <a:pt x="1641935" y="1282101"/>
                  </a:lnTo>
                  <a:lnTo>
                    <a:pt x="1514336" y="1229247"/>
                  </a:lnTo>
                  <a:lnTo>
                    <a:pt x="1500059" y="1255158"/>
                  </a:lnTo>
                  <a:lnTo>
                    <a:pt x="1448892" y="1328512"/>
                  </a:lnTo>
                  <a:lnTo>
                    <a:pt x="1546022" y="1425643"/>
                  </a:lnTo>
                  <a:lnTo>
                    <a:pt x="1425645" y="1546021"/>
                  </a:lnTo>
                  <a:lnTo>
                    <a:pt x="1328549" y="1448925"/>
                  </a:lnTo>
                  <a:lnTo>
                    <a:pt x="1312981" y="1462328"/>
                  </a:lnTo>
                  <a:lnTo>
                    <a:pt x="1229762" y="1515571"/>
                  </a:lnTo>
                  <a:lnTo>
                    <a:pt x="1282102" y="1641932"/>
                  </a:lnTo>
                  <a:lnTo>
                    <a:pt x="1124821" y="1707080"/>
                  </a:lnTo>
                  <a:lnTo>
                    <a:pt x="1073151" y="1582339"/>
                  </a:lnTo>
                  <a:lnTo>
                    <a:pt x="1048108" y="1589775"/>
                  </a:lnTo>
                  <a:cubicBezTo>
                    <a:pt x="1018890" y="1597172"/>
                    <a:pt x="988981" y="1602835"/>
                    <a:pt x="958498" y="1606649"/>
                  </a:cubicBezTo>
                  <a:lnTo>
                    <a:pt x="955501" y="1606835"/>
                  </a:lnTo>
                  <a:lnTo>
                    <a:pt x="955501" y="1740760"/>
                  </a:lnTo>
                  <a:lnTo>
                    <a:pt x="785261" y="1740760"/>
                  </a:lnTo>
                  <a:lnTo>
                    <a:pt x="785261" y="1607939"/>
                  </a:lnTo>
                  <a:lnTo>
                    <a:pt x="715891" y="1597352"/>
                  </a:lnTo>
                  <a:lnTo>
                    <a:pt x="666516" y="1584982"/>
                  </a:lnTo>
                  <a:lnTo>
                    <a:pt x="615942" y="1707080"/>
                  </a:lnTo>
                  <a:lnTo>
                    <a:pt x="458661" y="1641932"/>
                  </a:lnTo>
                  <a:lnTo>
                    <a:pt x="508928" y="1520575"/>
                  </a:lnTo>
                  <a:lnTo>
                    <a:pt x="480660" y="1504999"/>
                  </a:lnTo>
                  <a:lnTo>
                    <a:pt x="407307" y="1453832"/>
                  </a:lnTo>
                  <a:lnTo>
                    <a:pt x="315118" y="1546021"/>
                  </a:lnTo>
                  <a:lnTo>
                    <a:pt x="194740" y="1425643"/>
                  </a:lnTo>
                  <a:lnTo>
                    <a:pt x="286894" y="1333489"/>
                  </a:lnTo>
                  <a:lnTo>
                    <a:pt x="273491" y="1317922"/>
                  </a:lnTo>
                  <a:lnTo>
                    <a:pt x="218783" y="1232414"/>
                  </a:lnTo>
                  <a:lnTo>
                    <a:pt x="98828" y="1282101"/>
                  </a:lnTo>
                  <a:lnTo>
                    <a:pt x="33680" y="1124819"/>
                  </a:lnTo>
                  <a:lnTo>
                    <a:pt x="152714" y="1075514"/>
                  </a:lnTo>
                  <a:lnTo>
                    <a:pt x="146043" y="1053048"/>
                  </a:lnTo>
                  <a:cubicBezTo>
                    <a:pt x="138647" y="1023830"/>
                    <a:pt x="132984" y="993922"/>
                    <a:pt x="129170" y="963438"/>
                  </a:cubicBezTo>
                  <a:lnTo>
                    <a:pt x="128677" y="955500"/>
                  </a:lnTo>
                  <a:lnTo>
                    <a:pt x="0" y="955500"/>
                  </a:lnTo>
                  <a:lnTo>
                    <a:pt x="0" y="785260"/>
                  </a:lnTo>
                  <a:lnTo>
                    <a:pt x="128814" y="785260"/>
                  </a:lnTo>
                  <a:lnTo>
                    <a:pt x="134981" y="739025"/>
                  </a:lnTo>
                  <a:cubicBezTo>
                    <a:pt x="138313" y="720372"/>
                    <a:pt x="142341" y="701961"/>
                    <a:pt x="147040" y="683819"/>
                  </a:cubicBezTo>
                  <a:lnTo>
                    <a:pt x="152622" y="665208"/>
                  </a:lnTo>
                  <a:lnTo>
                    <a:pt x="33680" y="615940"/>
                  </a:lnTo>
                  <a:lnTo>
                    <a:pt x="98828" y="458659"/>
                  </a:lnTo>
                  <a:lnTo>
                    <a:pt x="219054" y="508459"/>
                  </a:lnTo>
                  <a:lnTo>
                    <a:pt x="264199" y="435381"/>
                  </a:lnTo>
                  <a:lnTo>
                    <a:pt x="286732" y="407109"/>
                  </a:lnTo>
                  <a:lnTo>
                    <a:pt x="194740" y="315117"/>
                  </a:lnTo>
                  <a:lnTo>
                    <a:pt x="315118" y="194739"/>
                  </a:lnTo>
                  <a:lnTo>
                    <a:pt x="407197" y="286817"/>
                  </a:lnTo>
                  <a:lnTo>
                    <a:pt x="460791" y="248268"/>
                  </a:lnTo>
                  <a:lnTo>
                    <a:pt x="508858" y="220014"/>
                  </a:lnTo>
                  <a:lnTo>
                    <a:pt x="458661" y="98828"/>
                  </a:lnTo>
                  <a:lnTo>
                    <a:pt x="615942" y="33679"/>
                  </a:lnTo>
                  <a:lnTo>
                    <a:pt x="666597" y="155970"/>
                  </a:lnTo>
                  <a:lnTo>
                    <a:pt x="715891" y="143408"/>
                  </a:lnTo>
                  <a:lnTo>
                    <a:pt x="785261" y="1328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6251253" y="2688606"/>
              <a:ext cx="2346592" cy="2346591"/>
            </a:xfrm>
            <a:custGeom>
              <a:avLst/>
              <a:gdLst>
                <a:gd name="connsiteX0" fmla="*/ 870381 w 1740762"/>
                <a:gd name="connsiteY0" fmla="*/ 422211 h 1740760"/>
                <a:gd name="connsiteX1" fmla="*/ 422212 w 1740762"/>
                <a:gd name="connsiteY1" fmla="*/ 870380 h 1740760"/>
                <a:gd name="connsiteX2" fmla="*/ 870381 w 1740762"/>
                <a:gd name="connsiteY2" fmla="*/ 1318549 h 1740760"/>
                <a:gd name="connsiteX3" fmla="*/ 1318550 w 1740762"/>
                <a:gd name="connsiteY3" fmla="*/ 870380 h 1740760"/>
                <a:gd name="connsiteX4" fmla="*/ 870381 w 1740762"/>
                <a:gd name="connsiteY4" fmla="*/ 422211 h 1740760"/>
                <a:gd name="connsiteX5" fmla="*/ 785261 w 1740762"/>
                <a:gd name="connsiteY5" fmla="*/ 0 h 1740760"/>
                <a:gd name="connsiteX6" fmla="*/ 955501 w 1740762"/>
                <a:gd name="connsiteY6" fmla="*/ 0 h 1740760"/>
                <a:gd name="connsiteX7" fmla="*/ 955501 w 1740762"/>
                <a:gd name="connsiteY7" fmla="*/ 134329 h 1740760"/>
                <a:gd name="connsiteX8" fmla="*/ 1014988 w 1740762"/>
                <a:gd name="connsiteY8" fmla="*/ 143408 h 1740760"/>
                <a:gd name="connsiteX9" fmla="*/ 1073317 w 1740762"/>
                <a:gd name="connsiteY9" fmla="*/ 158020 h 1740760"/>
                <a:gd name="connsiteX10" fmla="*/ 1124821 w 1740762"/>
                <a:gd name="connsiteY10" fmla="*/ 33680 h 1740760"/>
                <a:gd name="connsiteX11" fmla="*/ 1282102 w 1740762"/>
                <a:gd name="connsiteY11" fmla="*/ 98828 h 1740760"/>
                <a:gd name="connsiteX12" fmla="*/ 1229998 w 1740762"/>
                <a:gd name="connsiteY12" fmla="*/ 224619 h 1740760"/>
                <a:gd name="connsiteX13" fmla="*/ 1250218 w 1740762"/>
                <a:gd name="connsiteY13" fmla="*/ 235760 h 1740760"/>
                <a:gd name="connsiteX14" fmla="*/ 1327066 w 1740762"/>
                <a:gd name="connsiteY14" fmla="*/ 289364 h 1740760"/>
                <a:gd name="connsiteX15" fmla="*/ 1329143 w 1740762"/>
                <a:gd name="connsiteY15" fmla="*/ 291241 h 1740760"/>
                <a:gd name="connsiteX16" fmla="*/ 1425645 w 1740762"/>
                <a:gd name="connsiteY16" fmla="*/ 194739 h 1740760"/>
                <a:gd name="connsiteX17" fmla="*/ 1546022 w 1740762"/>
                <a:gd name="connsiteY17" fmla="*/ 315117 h 1740760"/>
                <a:gd name="connsiteX18" fmla="*/ 1448558 w 1740762"/>
                <a:gd name="connsiteY18" fmla="*/ 412582 h 1740760"/>
                <a:gd name="connsiteX19" fmla="*/ 1457388 w 1740762"/>
                <a:gd name="connsiteY19" fmla="*/ 422838 h 1740760"/>
                <a:gd name="connsiteX20" fmla="*/ 1514167 w 1740762"/>
                <a:gd name="connsiteY20" fmla="*/ 511583 h 1740760"/>
                <a:gd name="connsiteX21" fmla="*/ 1641935 w 1740762"/>
                <a:gd name="connsiteY21" fmla="*/ 458659 h 1740760"/>
                <a:gd name="connsiteX22" fmla="*/ 1707082 w 1740762"/>
                <a:gd name="connsiteY22" fmla="*/ 615941 h 1740760"/>
                <a:gd name="connsiteX23" fmla="*/ 1579247 w 1740762"/>
                <a:gd name="connsiteY23" fmla="*/ 668892 h 1740760"/>
                <a:gd name="connsiteX24" fmla="*/ 1584835 w 1740762"/>
                <a:gd name="connsiteY24" fmla="*/ 687711 h 1740760"/>
                <a:gd name="connsiteX25" fmla="*/ 1601709 w 1740762"/>
                <a:gd name="connsiteY25" fmla="*/ 777321 h 1740760"/>
                <a:gd name="connsiteX26" fmla="*/ 1602202 w 1740762"/>
                <a:gd name="connsiteY26" fmla="*/ 785260 h 1740760"/>
                <a:gd name="connsiteX27" fmla="*/ 1740762 w 1740762"/>
                <a:gd name="connsiteY27" fmla="*/ 785260 h 1740760"/>
                <a:gd name="connsiteX28" fmla="*/ 1740762 w 1740762"/>
                <a:gd name="connsiteY28" fmla="*/ 955500 h 1740760"/>
                <a:gd name="connsiteX29" fmla="*/ 1602244 w 1740762"/>
                <a:gd name="connsiteY29" fmla="*/ 955500 h 1740760"/>
                <a:gd name="connsiteX30" fmla="*/ 1592412 w 1740762"/>
                <a:gd name="connsiteY30" fmla="*/ 1019928 h 1740760"/>
                <a:gd name="connsiteX31" fmla="*/ 1579385 w 1740762"/>
                <a:gd name="connsiteY31" fmla="*/ 1071925 h 1740760"/>
                <a:gd name="connsiteX32" fmla="*/ 1707082 w 1740762"/>
                <a:gd name="connsiteY32" fmla="*/ 1124819 h 1740760"/>
                <a:gd name="connsiteX33" fmla="*/ 1641935 w 1740762"/>
                <a:gd name="connsiteY33" fmla="*/ 1282101 h 1740760"/>
                <a:gd name="connsiteX34" fmla="*/ 1514336 w 1740762"/>
                <a:gd name="connsiteY34" fmla="*/ 1229247 h 1740760"/>
                <a:gd name="connsiteX35" fmla="*/ 1500059 w 1740762"/>
                <a:gd name="connsiteY35" fmla="*/ 1255158 h 1740760"/>
                <a:gd name="connsiteX36" fmla="*/ 1448892 w 1740762"/>
                <a:gd name="connsiteY36" fmla="*/ 1328512 h 1740760"/>
                <a:gd name="connsiteX37" fmla="*/ 1546022 w 1740762"/>
                <a:gd name="connsiteY37" fmla="*/ 1425643 h 1740760"/>
                <a:gd name="connsiteX38" fmla="*/ 1425645 w 1740762"/>
                <a:gd name="connsiteY38" fmla="*/ 1546021 h 1740760"/>
                <a:gd name="connsiteX39" fmla="*/ 1328549 w 1740762"/>
                <a:gd name="connsiteY39" fmla="*/ 1448925 h 1740760"/>
                <a:gd name="connsiteX40" fmla="*/ 1312981 w 1740762"/>
                <a:gd name="connsiteY40" fmla="*/ 1462328 h 1740760"/>
                <a:gd name="connsiteX41" fmla="*/ 1229762 w 1740762"/>
                <a:gd name="connsiteY41" fmla="*/ 1515571 h 1740760"/>
                <a:gd name="connsiteX42" fmla="*/ 1282102 w 1740762"/>
                <a:gd name="connsiteY42" fmla="*/ 1641932 h 1740760"/>
                <a:gd name="connsiteX43" fmla="*/ 1124821 w 1740762"/>
                <a:gd name="connsiteY43" fmla="*/ 1707080 h 1740760"/>
                <a:gd name="connsiteX44" fmla="*/ 1073151 w 1740762"/>
                <a:gd name="connsiteY44" fmla="*/ 1582339 h 1740760"/>
                <a:gd name="connsiteX45" fmla="*/ 1048108 w 1740762"/>
                <a:gd name="connsiteY45" fmla="*/ 1589775 h 1740760"/>
                <a:gd name="connsiteX46" fmla="*/ 958498 w 1740762"/>
                <a:gd name="connsiteY46" fmla="*/ 1606649 h 1740760"/>
                <a:gd name="connsiteX47" fmla="*/ 955501 w 1740762"/>
                <a:gd name="connsiteY47" fmla="*/ 1606835 h 1740760"/>
                <a:gd name="connsiteX48" fmla="*/ 955501 w 1740762"/>
                <a:gd name="connsiteY48" fmla="*/ 1740760 h 1740760"/>
                <a:gd name="connsiteX49" fmla="*/ 785261 w 1740762"/>
                <a:gd name="connsiteY49" fmla="*/ 1740760 h 1740760"/>
                <a:gd name="connsiteX50" fmla="*/ 785261 w 1740762"/>
                <a:gd name="connsiteY50" fmla="*/ 1607939 h 1740760"/>
                <a:gd name="connsiteX51" fmla="*/ 715891 w 1740762"/>
                <a:gd name="connsiteY51" fmla="*/ 1597352 h 1740760"/>
                <a:gd name="connsiteX52" fmla="*/ 666516 w 1740762"/>
                <a:gd name="connsiteY52" fmla="*/ 1584982 h 1740760"/>
                <a:gd name="connsiteX53" fmla="*/ 615942 w 1740762"/>
                <a:gd name="connsiteY53" fmla="*/ 1707080 h 1740760"/>
                <a:gd name="connsiteX54" fmla="*/ 458661 w 1740762"/>
                <a:gd name="connsiteY54" fmla="*/ 1641932 h 1740760"/>
                <a:gd name="connsiteX55" fmla="*/ 508928 w 1740762"/>
                <a:gd name="connsiteY55" fmla="*/ 1520575 h 1740760"/>
                <a:gd name="connsiteX56" fmla="*/ 480660 w 1740762"/>
                <a:gd name="connsiteY56" fmla="*/ 1504999 h 1740760"/>
                <a:gd name="connsiteX57" fmla="*/ 407307 w 1740762"/>
                <a:gd name="connsiteY57" fmla="*/ 1453832 h 1740760"/>
                <a:gd name="connsiteX58" fmla="*/ 315118 w 1740762"/>
                <a:gd name="connsiteY58" fmla="*/ 1546021 h 1740760"/>
                <a:gd name="connsiteX59" fmla="*/ 194740 w 1740762"/>
                <a:gd name="connsiteY59" fmla="*/ 1425643 h 1740760"/>
                <a:gd name="connsiteX60" fmla="*/ 286894 w 1740762"/>
                <a:gd name="connsiteY60" fmla="*/ 1333489 h 1740760"/>
                <a:gd name="connsiteX61" fmla="*/ 273491 w 1740762"/>
                <a:gd name="connsiteY61" fmla="*/ 1317922 h 1740760"/>
                <a:gd name="connsiteX62" fmla="*/ 218783 w 1740762"/>
                <a:gd name="connsiteY62" fmla="*/ 1232414 h 1740760"/>
                <a:gd name="connsiteX63" fmla="*/ 98828 w 1740762"/>
                <a:gd name="connsiteY63" fmla="*/ 1282101 h 1740760"/>
                <a:gd name="connsiteX64" fmla="*/ 33680 w 1740762"/>
                <a:gd name="connsiteY64" fmla="*/ 1124819 h 1740760"/>
                <a:gd name="connsiteX65" fmla="*/ 152714 w 1740762"/>
                <a:gd name="connsiteY65" fmla="*/ 1075514 h 1740760"/>
                <a:gd name="connsiteX66" fmla="*/ 146043 w 1740762"/>
                <a:gd name="connsiteY66" fmla="*/ 1053048 h 1740760"/>
                <a:gd name="connsiteX67" fmla="*/ 129170 w 1740762"/>
                <a:gd name="connsiteY67" fmla="*/ 963438 h 1740760"/>
                <a:gd name="connsiteX68" fmla="*/ 128677 w 1740762"/>
                <a:gd name="connsiteY68" fmla="*/ 955500 h 1740760"/>
                <a:gd name="connsiteX69" fmla="*/ 0 w 1740762"/>
                <a:gd name="connsiteY69" fmla="*/ 955500 h 1740760"/>
                <a:gd name="connsiteX70" fmla="*/ 0 w 1740762"/>
                <a:gd name="connsiteY70" fmla="*/ 785260 h 1740760"/>
                <a:gd name="connsiteX71" fmla="*/ 128814 w 1740762"/>
                <a:gd name="connsiteY71" fmla="*/ 785260 h 1740760"/>
                <a:gd name="connsiteX72" fmla="*/ 134981 w 1740762"/>
                <a:gd name="connsiteY72" fmla="*/ 739025 h 1740760"/>
                <a:gd name="connsiteX73" fmla="*/ 147040 w 1740762"/>
                <a:gd name="connsiteY73" fmla="*/ 683819 h 1740760"/>
                <a:gd name="connsiteX74" fmla="*/ 152622 w 1740762"/>
                <a:gd name="connsiteY74" fmla="*/ 665208 h 1740760"/>
                <a:gd name="connsiteX75" fmla="*/ 33680 w 1740762"/>
                <a:gd name="connsiteY75" fmla="*/ 615940 h 1740760"/>
                <a:gd name="connsiteX76" fmla="*/ 98828 w 1740762"/>
                <a:gd name="connsiteY76" fmla="*/ 458659 h 1740760"/>
                <a:gd name="connsiteX77" fmla="*/ 219054 w 1740762"/>
                <a:gd name="connsiteY77" fmla="*/ 508459 h 1740760"/>
                <a:gd name="connsiteX78" fmla="*/ 264199 w 1740762"/>
                <a:gd name="connsiteY78" fmla="*/ 435381 h 1740760"/>
                <a:gd name="connsiteX79" fmla="*/ 286732 w 1740762"/>
                <a:gd name="connsiteY79" fmla="*/ 407109 h 1740760"/>
                <a:gd name="connsiteX80" fmla="*/ 194740 w 1740762"/>
                <a:gd name="connsiteY80" fmla="*/ 315117 h 1740760"/>
                <a:gd name="connsiteX81" fmla="*/ 315118 w 1740762"/>
                <a:gd name="connsiteY81" fmla="*/ 194739 h 1740760"/>
                <a:gd name="connsiteX82" fmla="*/ 407197 w 1740762"/>
                <a:gd name="connsiteY82" fmla="*/ 286817 h 1740760"/>
                <a:gd name="connsiteX83" fmla="*/ 460791 w 1740762"/>
                <a:gd name="connsiteY83" fmla="*/ 248268 h 1740760"/>
                <a:gd name="connsiteX84" fmla="*/ 508858 w 1740762"/>
                <a:gd name="connsiteY84" fmla="*/ 220014 h 1740760"/>
                <a:gd name="connsiteX85" fmla="*/ 458661 w 1740762"/>
                <a:gd name="connsiteY85" fmla="*/ 98828 h 1740760"/>
                <a:gd name="connsiteX86" fmla="*/ 615942 w 1740762"/>
                <a:gd name="connsiteY86" fmla="*/ 33679 h 1740760"/>
                <a:gd name="connsiteX87" fmla="*/ 666597 w 1740762"/>
                <a:gd name="connsiteY87" fmla="*/ 155970 h 1740760"/>
                <a:gd name="connsiteX88" fmla="*/ 715891 w 1740762"/>
                <a:gd name="connsiteY88" fmla="*/ 143408 h 1740760"/>
                <a:gd name="connsiteX89" fmla="*/ 785261 w 1740762"/>
                <a:gd name="connsiteY89" fmla="*/ 132820 h 174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740762" h="1740760">
                  <a:moveTo>
                    <a:pt x="870381" y="422211"/>
                  </a:moveTo>
                  <a:cubicBezTo>
                    <a:pt x="622864" y="422211"/>
                    <a:pt x="422212" y="622863"/>
                    <a:pt x="422212" y="870380"/>
                  </a:cubicBezTo>
                  <a:cubicBezTo>
                    <a:pt x="422212" y="1117897"/>
                    <a:pt x="622864" y="1318549"/>
                    <a:pt x="870381" y="1318549"/>
                  </a:cubicBezTo>
                  <a:cubicBezTo>
                    <a:pt x="1117898" y="1318549"/>
                    <a:pt x="1318550" y="1117897"/>
                    <a:pt x="1318550" y="870380"/>
                  </a:cubicBezTo>
                  <a:cubicBezTo>
                    <a:pt x="1318550" y="622863"/>
                    <a:pt x="1117898" y="422211"/>
                    <a:pt x="870381" y="422211"/>
                  </a:cubicBezTo>
                  <a:close/>
                  <a:moveTo>
                    <a:pt x="785261" y="0"/>
                  </a:moveTo>
                  <a:lnTo>
                    <a:pt x="955501" y="0"/>
                  </a:lnTo>
                  <a:lnTo>
                    <a:pt x="955501" y="134329"/>
                  </a:lnTo>
                  <a:lnTo>
                    <a:pt x="1014988" y="143408"/>
                  </a:lnTo>
                  <a:lnTo>
                    <a:pt x="1073317" y="158020"/>
                  </a:lnTo>
                  <a:lnTo>
                    <a:pt x="1124821" y="33680"/>
                  </a:lnTo>
                  <a:lnTo>
                    <a:pt x="1282102" y="98828"/>
                  </a:lnTo>
                  <a:lnTo>
                    <a:pt x="1229998" y="224619"/>
                  </a:lnTo>
                  <a:lnTo>
                    <a:pt x="1250218" y="235760"/>
                  </a:lnTo>
                  <a:cubicBezTo>
                    <a:pt x="1276992" y="252029"/>
                    <a:pt x="1302655" y="269943"/>
                    <a:pt x="1327066" y="289364"/>
                  </a:cubicBezTo>
                  <a:lnTo>
                    <a:pt x="1329143" y="291241"/>
                  </a:lnTo>
                  <a:lnTo>
                    <a:pt x="1425645" y="194739"/>
                  </a:lnTo>
                  <a:lnTo>
                    <a:pt x="1546022" y="315117"/>
                  </a:lnTo>
                  <a:lnTo>
                    <a:pt x="1448558" y="412582"/>
                  </a:lnTo>
                  <a:lnTo>
                    <a:pt x="1457388" y="422838"/>
                  </a:lnTo>
                  <a:lnTo>
                    <a:pt x="1514167" y="511583"/>
                  </a:lnTo>
                  <a:lnTo>
                    <a:pt x="1641935" y="458659"/>
                  </a:lnTo>
                  <a:lnTo>
                    <a:pt x="1707082" y="615941"/>
                  </a:lnTo>
                  <a:lnTo>
                    <a:pt x="1579247" y="668892"/>
                  </a:lnTo>
                  <a:lnTo>
                    <a:pt x="1584835" y="687711"/>
                  </a:lnTo>
                  <a:cubicBezTo>
                    <a:pt x="1592232" y="716929"/>
                    <a:pt x="1597895" y="746838"/>
                    <a:pt x="1601709" y="777321"/>
                  </a:cubicBezTo>
                  <a:lnTo>
                    <a:pt x="1602202" y="785260"/>
                  </a:lnTo>
                  <a:lnTo>
                    <a:pt x="1740762" y="785260"/>
                  </a:lnTo>
                  <a:lnTo>
                    <a:pt x="1740762" y="955500"/>
                  </a:lnTo>
                  <a:lnTo>
                    <a:pt x="1602244" y="955500"/>
                  </a:lnTo>
                  <a:lnTo>
                    <a:pt x="1592412" y="1019928"/>
                  </a:lnTo>
                  <a:lnTo>
                    <a:pt x="1579385" y="1071925"/>
                  </a:lnTo>
                  <a:lnTo>
                    <a:pt x="1707082" y="1124819"/>
                  </a:lnTo>
                  <a:lnTo>
                    <a:pt x="1641935" y="1282101"/>
                  </a:lnTo>
                  <a:lnTo>
                    <a:pt x="1514336" y="1229247"/>
                  </a:lnTo>
                  <a:lnTo>
                    <a:pt x="1500059" y="1255158"/>
                  </a:lnTo>
                  <a:lnTo>
                    <a:pt x="1448892" y="1328512"/>
                  </a:lnTo>
                  <a:lnTo>
                    <a:pt x="1546022" y="1425643"/>
                  </a:lnTo>
                  <a:lnTo>
                    <a:pt x="1425645" y="1546021"/>
                  </a:lnTo>
                  <a:lnTo>
                    <a:pt x="1328549" y="1448925"/>
                  </a:lnTo>
                  <a:lnTo>
                    <a:pt x="1312981" y="1462328"/>
                  </a:lnTo>
                  <a:lnTo>
                    <a:pt x="1229762" y="1515571"/>
                  </a:lnTo>
                  <a:lnTo>
                    <a:pt x="1282102" y="1641932"/>
                  </a:lnTo>
                  <a:lnTo>
                    <a:pt x="1124821" y="1707080"/>
                  </a:lnTo>
                  <a:lnTo>
                    <a:pt x="1073151" y="1582339"/>
                  </a:lnTo>
                  <a:lnTo>
                    <a:pt x="1048108" y="1589775"/>
                  </a:lnTo>
                  <a:cubicBezTo>
                    <a:pt x="1018890" y="1597172"/>
                    <a:pt x="988981" y="1602835"/>
                    <a:pt x="958498" y="1606649"/>
                  </a:cubicBezTo>
                  <a:lnTo>
                    <a:pt x="955501" y="1606835"/>
                  </a:lnTo>
                  <a:lnTo>
                    <a:pt x="955501" y="1740760"/>
                  </a:lnTo>
                  <a:lnTo>
                    <a:pt x="785261" y="1740760"/>
                  </a:lnTo>
                  <a:lnTo>
                    <a:pt x="785261" y="1607939"/>
                  </a:lnTo>
                  <a:lnTo>
                    <a:pt x="715891" y="1597352"/>
                  </a:lnTo>
                  <a:lnTo>
                    <a:pt x="666516" y="1584982"/>
                  </a:lnTo>
                  <a:lnTo>
                    <a:pt x="615942" y="1707080"/>
                  </a:lnTo>
                  <a:lnTo>
                    <a:pt x="458661" y="1641932"/>
                  </a:lnTo>
                  <a:lnTo>
                    <a:pt x="508928" y="1520575"/>
                  </a:lnTo>
                  <a:lnTo>
                    <a:pt x="480660" y="1504999"/>
                  </a:lnTo>
                  <a:lnTo>
                    <a:pt x="407307" y="1453832"/>
                  </a:lnTo>
                  <a:lnTo>
                    <a:pt x="315118" y="1546021"/>
                  </a:lnTo>
                  <a:lnTo>
                    <a:pt x="194740" y="1425643"/>
                  </a:lnTo>
                  <a:lnTo>
                    <a:pt x="286894" y="1333489"/>
                  </a:lnTo>
                  <a:lnTo>
                    <a:pt x="273491" y="1317922"/>
                  </a:lnTo>
                  <a:lnTo>
                    <a:pt x="218783" y="1232414"/>
                  </a:lnTo>
                  <a:lnTo>
                    <a:pt x="98828" y="1282101"/>
                  </a:lnTo>
                  <a:lnTo>
                    <a:pt x="33680" y="1124819"/>
                  </a:lnTo>
                  <a:lnTo>
                    <a:pt x="152714" y="1075514"/>
                  </a:lnTo>
                  <a:lnTo>
                    <a:pt x="146043" y="1053048"/>
                  </a:lnTo>
                  <a:cubicBezTo>
                    <a:pt x="138647" y="1023830"/>
                    <a:pt x="132984" y="993922"/>
                    <a:pt x="129170" y="963438"/>
                  </a:cubicBezTo>
                  <a:lnTo>
                    <a:pt x="128677" y="955500"/>
                  </a:lnTo>
                  <a:lnTo>
                    <a:pt x="0" y="955500"/>
                  </a:lnTo>
                  <a:lnTo>
                    <a:pt x="0" y="785260"/>
                  </a:lnTo>
                  <a:lnTo>
                    <a:pt x="128814" y="785260"/>
                  </a:lnTo>
                  <a:lnTo>
                    <a:pt x="134981" y="739025"/>
                  </a:lnTo>
                  <a:cubicBezTo>
                    <a:pt x="138313" y="720372"/>
                    <a:pt x="142341" y="701961"/>
                    <a:pt x="147040" y="683819"/>
                  </a:cubicBezTo>
                  <a:lnTo>
                    <a:pt x="152622" y="665208"/>
                  </a:lnTo>
                  <a:lnTo>
                    <a:pt x="33680" y="615940"/>
                  </a:lnTo>
                  <a:lnTo>
                    <a:pt x="98828" y="458659"/>
                  </a:lnTo>
                  <a:lnTo>
                    <a:pt x="219054" y="508459"/>
                  </a:lnTo>
                  <a:lnTo>
                    <a:pt x="264199" y="435381"/>
                  </a:lnTo>
                  <a:lnTo>
                    <a:pt x="286732" y="407109"/>
                  </a:lnTo>
                  <a:lnTo>
                    <a:pt x="194740" y="315117"/>
                  </a:lnTo>
                  <a:lnTo>
                    <a:pt x="315118" y="194739"/>
                  </a:lnTo>
                  <a:lnTo>
                    <a:pt x="407197" y="286817"/>
                  </a:lnTo>
                  <a:lnTo>
                    <a:pt x="460791" y="248268"/>
                  </a:lnTo>
                  <a:lnTo>
                    <a:pt x="508858" y="220014"/>
                  </a:lnTo>
                  <a:lnTo>
                    <a:pt x="458661" y="98828"/>
                  </a:lnTo>
                  <a:lnTo>
                    <a:pt x="615942" y="33679"/>
                  </a:lnTo>
                  <a:lnTo>
                    <a:pt x="666597" y="155970"/>
                  </a:lnTo>
                  <a:lnTo>
                    <a:pt x="715891" y="143408"/>
                  </a:lnTo>
                  <a:lnTo>
                    <a:pt x="785261" y="1328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6189737" y="815742"/>
              <a:ext cx="1569763" cy="1569761"/>
            </a:xfrm>
            <a:custGeom>
              <a:avLst/>
              <a:gdLst>
                <a:gd name="connsiteX0" fmla="*/ 870381 w 1740762"/>
                <a:gd name="connsiteY0" fmla="*/ 422211 h 1740760"/>
                <a:gd name="connsiteX1" fmla="*/ 422212 w 1740762"/>
                <a:gd name="connsiteY1" fmla="*/ 870380 h 1740760"/>
                <a:gd name="connsiteX2" fmla="*/ 870381 w 1740762"/>
                <a:gd name="connsiteY2" fmla="*/ 1318549 h 1740760"/>
                <a:gd name="connsiteX3" fmla="*/ 1318550 w 1740762"/>
                <a:gd name="connsiteY3" fmla="*/ 870380 h 1740760"/>
                <a:gd name="connsiteX4" fmla="*/ 870381 w 1740762"/>
                <a:gd name="connsiteY4" fmla="*/ 422211 h 1740760"/>
                <a:gd name="connsiteX5" fmla="*/ 785261 w 1740762"/>
                <a:gd name="connsiteY5" fmla="*/ 0 h 1740760"/>
                <a:gd name="connsiteX6" fmla="*/ 955501 w 1740762"/>
                <a:gd name="connsiteY6" fmla="*/ 0 h 1740760"/>
                <a:gd name="connsiteX7" fmla="*/ 955501 w 1740762"/>
                <a:gd name="connsiteY7" fmla="*/ 134329 h 1740760"/>
                <a:gd name="connsiteX8" fmla="*/ 1014988 w 1740762"/>
                <a:gd name="connsiteY8" fmla="*/ 143408 h 1740760"/>
                <a:gd name="connsiteX9" fmla="*/ 1073317 w 1740762"/>
                <a:gd name="connsiteY9" fmla="*/ 158020 h 1740760"/>
                <a:gd name="connsiteX10" fmla="*/ 1124821 w 1740762"/>
                <a:gd name="connsiteY10" fmla="*/ 33680 h 1740760"/>
                <a:gd name="connsiteX11" fmla="*/ 1282102 w 1740762"/>
                <a:gd name="connsiteY11" fmla="*/ 98828 h 1740760"/>
                <a:gd name="connsiteX12" fmla="*/ 1229998 w 1740762"/>
                <a:gd name="connsiteY12" fmla="*/ 224619 h 1740760"/>
                <a:gd name="connsiteX13" fmla="*/ 1250218 w 1740762"/>
                <a:gd name="connsiteY13" fmla="*/ 235760 h 1740760"/>
                <a:gd name="connsiteX14" fmla="*/ 1327066 w 1740762"/>
                <a:gd name="connsiteY14" fmla="*/ 289364 h 1740760"/>
                <a:gd name="connsiteX15" fmla="*/ 1329143 w 1740762"/>
                <a:gd name="connsiteY15" fmla="*/ 291241 h 1740760"/>
                <a:gd name="connsiteX16" fmla="*/ 1425645 w 1740762"/>
                <a:gd name="connsiteY16" fmla="*/ 194739 h 1740760"/>
                <a:gd name="connsiteX17" fmla="*/ 1546022 w 1740762"/>
                <a:gd name="connsiteY17" fmla="*/ 315117 h 1740760"/>
                <a:gd name="connsiteX18" fmla="*/ 1448558 w 1740762"/>
                <a:gd name="connsiteY18" fmla="*/ 412582 h 1740760"/>
                <a:gd name="connsiteX19" fmla="*/ 1457388 w 1740762"/>
                <a:gd name="connsiteY19" fmla="*/ 422838 h 1740760"/>
                <a:gd name="connsiteX20" fmla="*/ 1514167 w 1740762"/>
                <a:gd name="connsiteY20" fmla="*/ 511583 h 1740760"/>
                <a:gd name="connsiteX21" fmla="*/ 1641935 w 1740762"/>
                <a:gd name="connsiteY21" fmla="*/ 458659 h 1740760"/>
                <a:gd name="connsiteX22" fmla="*/ 1707082 w 1740762"/>
                <a:gd name="connsiteY22" fmla="*/ 615941 h 1740760"/>
                <a:gd name="connsiteX23" fmla="*/ 1579247 w 1740762"/>
                <a:gd name="connsiteY23" fmla="*/ 668892 h 1740760"/>
                <a:gd name="connsiteX24" fmla="*/ 1584835 w 1740762"/>
                <a:gd name="connsiteY24" fmla="*/ 687711 h 1740760"/>
                <a:gd name="connsiteX25" fmla="*/ 1601709 w 1740762"/>
                <a:gd name="connsiteY25" fmla="*/ 777321 h 1740760"/>
                <a:gd name="connsiteX26" fmla="*/ 1602202 w 1740762"/>
                <a:gd name="connsiteY26" fmla="*/ 785260 h 1740760"/>
                <a:gd name="connsiteX27" fmla="*/ 1740762 w 1740762"/>
                <a:gd name="connsiteY27" fmla="*/ 785260 h 1740760"/>
                <a:gd name="connsiteX28" fmla="*/ 1740762 w 1740762"/>
                <a:gd name="connsiteY28" fmla="*/ 955500 h 1740760"/>
                <a:gd name="connsiteX29" fmla="*/ 1602244 w 1740762"/>
                <a:gd name="connsiteY29" fmla="*/ 955500 h 1740760"/>
                <a:gd name="connsiteX30" fmla="*/ 1592412 w 1740762"/>
                <a:gd name="connsiteY30" fmla="*/ 1019928 h 1740760"/>
                <a:gd name="connsiteX31" fmla="*/ 1579385 w 1740762"/>
                <a:gd name="connsiteY31" fmla="*/ 1071925 h 1740760"/>
                <a:gd name="connsiteX32" fmla="*/ 1707082 w 1740762"/>
                <a:gd name="connsiteY32" fmla="*/ 1124819 h 1740760"/>
                <a:gd name="connsiteX33" fmla="*/ 1641935 w 1740762"/>
                <a:gd name="connsiteY33" fmla="*/ 1282101 h 1740760"/>
                <a:gd name="connsiteX34" fmla="*/ 1514336 w 1740762"/>
                <a:gd name="connsiteY34" fmla="*/ 1229247 h 1740760"/>
                <a:gd name="connsiteX35" fmla="*/ 1500059 w 1740762"/>
                <a:gd name="connsiteY35" fmla="*/ 1255158 h 1740760"/>
                <a:gd name="connsiteX36" fmla="*/ 1448892 w 1740762"/>
                <a:gd name="connsiteY36" fmla="*/ 1328512 h 1740760"/>
                <a:gd name="connsiteX37" fmla="*/ 1546022 w 1740762"/>
                <a:gd name="connsiteY37" fmla="*/ 1425643 h 1740760"/>
                <a:gd name="connsiteX38" fmla="*/ 1425645 w 1740762"/>
                <a:gd name="connsiteY38" fmla="*/ 1546021 h 1740760"/>
                <a:gd name="connsiteX39" fmla="*/ 1328549 w 1740762"/>
                <a:gd name="connsiteY39" fmla="*/ 1448925 h 1740760"/>
                <a:gd name="connsiteX40" fmla="*/ 1312981 w 1740762"/>
                <a:gd name="connsiteY40" fmla="*/ 1462328 h 1740760"/>
                <a:gd name="connsiteX41" fmla="*/ 1229762 w 1740762"/>
                <a:gd name="connsiteY41" fmla="*/ 1515571 h 1740760"/>
                <a:gd name="connsiteX42" fmla="*/ 1282102 w 1740762"/>
                <a:gd name="connsiteY42" fmla="*/ 1641932 h 1740760"/>
                <a:gd name="connsiteX43" fmla="*/ 1124821 w 1740762"/>
                <a:gd name="connsiteY43" fmla="*/ 1707080 h 1740760"/>
                <a:gd name="connsiteX44" fmla="*/ 1073151 w 1740762"/>
                <a:gd name="connsiteY44" fmla="*/ 1582339 h 1740760"/>
                <a:gd name="connsiteX45" fmla="*/ 1048108 w 1740762"/>
                <a:gd name="connsiteY45" fmla="*/ 1589775 h 1740760"/>
                <a:gd name="connsiteX46" fmla="*/ 958498 w 1740762"/>
                <a:gd name="connsiteY46" fmla="*/ 1606649 h 1740760"/>
                <a:gd name="connsiteX47" fmla="*/ 955501 w 1740762"/>
                <a:gd name="connsiteY47" fmla="*/ 1606835 h 1740760"/>
                <a:gd name="connsiteX48" fmla="*/ 955501 w 1740762"/>
                <a:gd name="connsiteY48" fmla="*/ 1740760 h 1740760"/>
                <a:gd name="connsiteX49" fmla="*/ 785261 w 1740762"/>
                <a:gd name="connsiteY49" fmla="*/ 1740760 h 1740760"/>
                <a:gd name="connsiteX50" fmla="*/ 785261 w 1740762"/>
                <a:gd name="connsiteY50" fmla="*/ 1607939 h 1740760"/>
                <a:gd name="connsiteX51" fmla="*/ 715891 w 1740762"/>
                <a:gd name="connsiteY51" fmla="*/ 1597352 h 1740760"/>
                <a:gd name="connsiteX52" fmla="*/ 666516 w 1740762"/>
                <a:gd name="connsiteY52" fmla="*/ 1584982 h 1740760"/>
                <a:gd name="connsiteX53" fmla="*/ 615942 w 1740762"/>
                <a:gd name="connsiteY53" fmla="*/ 1707080 h 1740760"/>
                <a:gd name="connsiteX54" fmla="*/ 458661 w 1740762"/>
                <a:gd name="connsiteY54" fmla="*/ 1641932 h 1740760"/>
                <a:gd name="connsiteX55" fmla="*/ 508928 w 1740762"/>
                <a:gd name="connsiteY55" fmla="*/ 1520575 h 1740760"/>
                <a:gd name="connsiteX56" fmla="*/ 480660 w 1740762"/>
                <a:gd name="connsiteY56" fmla="*/ 1504999 h 1740760"/>
                <a:gd name="connsiteX57" fmla="*/ 407307 w 1740762"/>
                <a:gd name="connsiteY57" fmla="*/ 1453832 h 1740760"/>
                <a:gd name="connsiteX58" fmla="*/ 315118 w 1740762"/>
                <a:gd name="connsiteY58" fmla="*/ 1546021 h 1740760"/>
                <a:gd name="connsiteX59" fmla="*/ 194740 w 1740762"/>
                <a:gd name="connsiteY59" fmla="*/ 1425643 h 1740760"/>
                <a:gd name="connsiteX60" fmla="*/ 286894 w 1740762"/>
                <a:gd name="connsiteY60" fmla="*/ 1333489 h 1740760"/>
                <a:gd name="connsiteX61" fmla="*/ 273491 w 1740762"/>
                <a:gd name="connsiteY61" fmla="*/ 1317922 h 1740760"/>
                <a:gd name="connsiteX62" fmla="*/ 218783 w 1740762"/>
                <a:gd name="connsiteY62" fmla="*/ 1232414 h 1740760"/>
                <a:gd name="connsiteX63" fmla="*/ 98828 w 1740762"/>
                <a:gd name="connsiteY63" fmla="*/ 1282101 h 1740760"/>
                <a:gd name="connsiteX64" fmla="*/ 33680 w 1740762"/>
                <a:gd name="connsiteY64" fmla="*/ 1124819 h 1740760"/>
                <a:gd name="connsiteX65" fmla="*/ 152714 w 1740762"/>
                <a:gd name="connsiteY65" fmla="*/ 1075514 h 1740760"/>
                <a:gd name="connsiteX66" fmla="*/ 146043 w 1740762"/>
                <a:gd name="connsiteY66" fmla="*/ 1053048 h 1740760"/>
                <a:gd name="connsiteX67" fmla="*/ 129170 w 1740762"/>
                <a:gd name="connsiteY67" fmla="*/ 963438 h 1740760"/>
                <a:gd name="connsiteX68" fmla="*/ 128677 w 1740762"/>
                <a:gd name="connsiteY68" fmla="*/ 955500 h 1740760"/>
                <a:gd name="connsiteX69" fmla="*/ 0 w 1740762"/>
                <a:gd name="connsiteY69" fmla="*/ 955500 h 1740760"/>
                <a:gd name="connsiteX70" fmla="*/ 0 w 1740762"/>
                <a:gd name="connsiteY70" fmla="*/ 785260 h 1740760"/>
                <a:gd name="connsiteX71" fmla="*/ 128814 w 1740762"/>
                <a:gd name="connsiteY71" fmla="*/ 785260 h 1740760"/>
                <a:gd name="connsiteX72" fmla="*/ 134981 w 1740762"/>
                <a:gd name="connsiteY72" fmla="*/ 739025 h 1740760"/>
                <a:gd name="connsiteX73" fmla="*/ 147040 w 1740762"/>
                <a:gd name="connsiteY73" fmla="*/ 683819 h 1740760"/>
                <a:gd name="connsiteX74" fmla="*/ 152622 w 1740762"/>
                <a:gd name="connsiteY74" fmla="*/ 665208 h 1740760"/>
                <a:gd name="connsiteX75" fmla="*/ 33680 w 1740762"/>
                <a:gd name="connsiteY75" fmla="*/ 615940 h 1740760"/>
                <a:gd name="connsiteX76" fmla="*/ 98828 w 1740762"/>
                <a:gd name="connsiteY76" fmla="*/ 458659 h 1740760"/>
                <a:gd name="connsiteX77" fmla="*/ 219054 w 1740762"/>
                <a:gd name="connsiteY77" fmla="*/ 508459 h 1740760"/>
                <a:gd name="connsiteX78" fmla="*/ 264199 w 1740762"/>
                <a:gd name="connsiteY78" fmla="*/ 435381 h 1740760"/>
                <a:gd name="connsiteX79" fmla="*/ 286732 w 1740762"/>
                <a:gd name="connsiteY79" fmla="*/ 407109 h 1740760"/>
                <a:gd name="connsiteX80" fmla="*/ 194740 w 1740762"/>
                <a:gd name="connsiteY80" fmla="*/ 315117 h 1740760"/>
                <a:gd name="connsiteX81" fmla="*/ 315118 w 1740762"/>
                <a:gd name="connsiteY81" fmla="*/ 194739 h 1740760"/>
                <a:gd name="connsiteX82" fmla="*/ 407197 w 1740762"/>
                <a:gd name="connsiteY82" fmla="*/ 286817 h 1740760"/>
                <a:gd name="connsiteX83" fmla="*/ 460791 w 1740762"/>
                <a:gd name="connsiteY83" fmla="*/ 248268 h 1740760"/>
                <a:gd name="connsiteX84" fmla="*/ 508858 w 1740762"/>
                <a:gd name="connsiteY84" fmla="*/ 220014 h 1740760"/>
                <a:gd name="connsiteX85" fmla="*/ 458661 w 1740762"/>
                <a:gd name="connsiteY85" fmla="*/ 98828 h 1740760"/>
                <a:gd name="connsiteX86" fmla="*/ 615942 w 1740762"/>
                <a:gd name="connsiteY86" fmla="*/ 33679 h 1740760"/>
                <a:gd name="connsiteX87" fmla="*/ 666597 w 1740762"/>
                <a:gd name="connsiteY87" fmla="*/ 155970 h 1740760"/>
                <a:gd name="connsiteX88" fmla="*/ 715891 w 1740762"/>
                <a:gd name="connsiteY88" fmla="*/ 143408 h 1740760"/>
                <a:gd name="connsiteX89" fmla="*/ 785261 w 1740762"/>
                <a:gd name="connsiteY89" fmla="*/ 132820 h 174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740762" h="1740760">
                  <a:moveTo>
                    <a:pt x="870381" y="422211"/>
                  </a:moveTo>
                  <a:cubicBezTo>
                    <a:pt x="622864" y="422211"/>
                    <a:pt x="422212" y="622863"/>
                    <a:pt x="422212" y="870380"/>
                  </a:cubicBezTo>
                  <a:cubicBezTo>
                    <a:pt x="422212" y="1117897"/>
                    <a:pt x="622864" y="1318549"/>
                    <a:pt x="870381" y="1318549"/>
                  </a:cubicBezTo>
                  <a:cubicBezTo>
                    <a:pt x="1117898" y="1318549"/>
                    <a:pt x="1318550" y="1117897"/>
                    <a:pt x="1318550" y="870380"/>
                  </a:cubicBezTo>
                  <a:cubicBezTo>
                    <a:pt x="1318550" y="622863"/>
                    <a:pt x="1117898" y="422211"/>
                    <a:pt x="870381" y="422211"/>
                  </a:cubicBezTo>
                  <a:close/>
                  <a:moveTo>
                    <a:pt x="785261" y="0"/>
                  </a:moveTo>
                  <a:lnTo>
                    <a:pt x="955501" y="0"/>
                  </a:lnTo>
                  <a:lnTo>
                    <a:pt x="955501" y="134329"/>
                  </a:lnTo>
                  <a:lnTo>
                    <a:pt x="1014988" y="143408"/>
                  </a:lnTo>
                  <a:lnTo>
                    <a:pt x="1073317" y="158020"/>
                  </a:lnTo>
                  <a:lnTo>
                    <a:pt x="1124821" y="33680"/>
                  </a:lnTo>
                  <a:lnTo>
                    <a:pt x="1282102" y="98828"/>
                  </a:lnTo>
                  <a:lnTo>
                    <a:pt x="1229998" y="224619"/>
                  </a:lnTo>
                  <a:lnTo>
                    <a:pt x="1250218" y="235760"/>
                  </a:lnTo>
                  <a:cubicBezTo>
                    <a:pt x="1276992" y="252029"/>
                    <a:pt x="1302655" y="269943"/>
                    <a:pt x="1327066" y="289364"/>
                  </a:cubicBezTo>
                  <a:lnTo>
                    <a:pt x="1329143" y="291241"/>
                  </a:lnTo>
                  <a:lnTo>
                    <a:pt x="1425645" y="194739"/>
                  </a:lnTo>
                  <a:lnTo>
                    <a:pt x="1546022" y="315117"/>
                  </a:lnTo>
                  <a:lnTo>
                    <a:pt x="1448558" y="412582"/>
                  </a:lnTo>
                  <a:lnTo>
                    <a:pt x="1457388" y="422838"/>
                  </a:lnTo>
                  <a:lnTo>
                    <a:pt x="1514167" y="511583"/>
                  </a:lnTo>
                  <a:lnTo>
                    <a:pt x="1641935" y="458659"/>
                  </a:lnTo>
                  <a:lnTo>
                    <a:pt x="1707082" y="615941"/>
                  </a:lnTo>
                  <a:lnTo>
                    <a:pt x="1579247" y="668892"/>
                  </a:lnTo>
                  <a:lnTo>
                    <a:pt x="1584835" y="687711"/>
                  </a:lnTo>
                  <a:cubicBezTo>
                    <a:pt x="1592232" y="716929"/>
                    <a:pt x="1597895" y="746838"/>
                    <a:pt x="1601709" y="777321"/>
                  </a:cubicBezTo>
                  <a:lnTo>
                    <a:pt x="1602202" y="785260"/>
                  </a:lnTo>
                  <a:lnTo>
                    <a:pt x="1740762" y="785260"/>
                  </a:lnTo>
                  <a:lnTo>
                    <a:pt x="1740762" y="955500"/>
                  </a:lnTo>
                  <a:lnTo>
                    <a:pt x="1602244" y="955500"/>
                  </a:lnTo>
                  <a:lnTo>
                    <a:pt x="1592412" y="1019928"/>
                  </a:lnTo>
                  <a:lnTo>
                    <a:pt x="1579385" y="1071925"/>
                  </a:lnTo>
                  <a:lnTo>
                    <a:pt x="1707082" y="1124819"/>
                  </a:lnTo>
                  <a:lnTo>
                    <a:pt x="1641935" y="1282101"/>
                  </a:lnTo>
                  <a:lnTo>
                    <a:pt x="1514336" y="1229247"/>
                  </a:lnTo>
                  <a:lnTo>
                    <a:pt x="1500059" y="1255158"/>
                  </a:lnTo>
                  <a:lnTo>
                    <a:pt x="1448892" y="1328512"/>
                  </a:lnTo>
                  <a:lnTo>
                    <a:pt x="1546022" y="1425643"/>
                  </a:lnTo>
                  <a:lnTo>
                    <a:pt x="1425645" y="1546021"/>
                  </a:lnTo>
                  <a:lnTo>
                    <a:pt x="1328549" y="1448925"/>
                  </a:lnTo>
                  <a:lnTo>
                    <a:pt x="1312981" y="1462328"/>
                  </a:lnTo>
                  <a:lnTo>
                    <a:pt x="1229762" y="1515571"/>
                  </a:lnTo>
                  <a:lnTo>
                    <a:pt x="1282102" y="1641932"/>
                  </a:lnTo>
                  <a:lnTo>
                    <a:pt x="1124821" y="1707080"/>
                  </a:lnTo>
                  <a:lnTo>
                    <a:pt x="1073151" y="1582339"/>
                  </a:lnTo>
                  <a:lnTo>
                    <a:pt x="1048108" y="1589775"/>
                  </a:lnTo>
                  <a:cubicBezTo>
                    <a:pt x="1018890" y="1597172"/>
                    <a:pt x="988981" y="1602835"/>
                    <a:pt x="958498" y="1606649"/>
                  </a:cubicBezTo>
                  <a:lnTo>
                    <a:pt x="955501" y="1606835"/>
                  </a:lnTo>
                  <a:lnTo>
                    <a:pt x="955501" y="1740760"/>
                  </a:lnTo>
                  <a:lnTo>
                    <a:pt x="785261" y="1740760"/>
                  </a:lnTo>
                  <a:lnTo>
                    <a:pt x="785261" y="1607939"/>
                  </a:lnTo>
                  <a:lnTo>
                    <a:pt x="715891" y="1597352"/>
                  </a:lnTo>
                  <a:lnTo>
                    <a:pt x="666516" y="1584982"/>
                  </a:lnTo>
                  <a:lnTo>
                    <a:pt x="615942" y="1707080"/>
                  </a:lnTo>
                  <a:lnTo>
                    <a:pt x="458661" y="1641932"/>
                  </a:lnTo>
                  <a:lnTo>
                    <a:pt x="508928" y="1520575"/>
                  </a:lnTo>
                  <a:lnTo>
                    <a:pt x="480660" y="1504999"/>
                  </a:lnTo>
                  <a:lnTo>
                    <a:pt x="407307" y="1453832"/>
                  </a:lnTo>
                  <a:lnTo>
                    <a:pt x="315118" y="1546021"/>
                  </a:lnTo>
                  <a:lnTo>
                    <a:pt x="194740" y="1425643"/>
                  </a:lnTo>
                  <a:lnTo>
                    <a:pt x="286894" y="1333489"/>
                  </a:lnTo>
                  <a:lnTo>
                    <a:pt x="273491" y="1317922"/>
                  </a:lnTo>
                  <a:lnTo>
                    <a:pt x="218783" y="1232414"/>
                  </a:lnTo>
                  <a:lnTo>
                    <a:pt x="98828" y="1282101"/>
                  </a:lnTo>
                  <a:lnTo>
                    <a:pt x="33680" y="1124819"/>
                  </a:lnTo>
                  <a:lnTo>
                    <a:pt x="152714" y="1075514"/>
                  </a:lnTo>
                  <a:lnTo>
                    <a:pt x="146043" y="1053048"/>
                  </a:lnTo>
                  <a:cubicBezTo>
                    <a:pt x="138647" y="1023830"/>
                    <a:pt x="132984" y="993922"/>
                    <a:pt x="129170" y="963438"/>
                  </a:cubicBezTo>
                  <a:lnTo>
                    <a:pt x="128677" y="955500"/>
                  </a:lnTo>
                  <a:lnTo>
                    <a:pt x="0" y="955500"/>
                  </a:lnTo>
                  <a:lnTo>
                    <a:pt x="0" y="785260"/>
                  </a:lnTo>
                  <a:lnTo>
                    <a:pt x="128814" y="785260"/>
                  </a:lnTo>
                  <a:lnTo>
                    <a:pt x="134981" y="739025"/>
                  </a:lnTo>
                  <a:cubicBezTo>
                    <a:pt x="138313" y="720372"/>
                    <a:pt x="142341" y="701961"/>
                    <a:pt x="147040" y="683819"/>
                  </a:cubicBezTo>
                  <a:lnTo>
                    <a:pt x="152622" y="665208"/>
                  </a:lnTo>
                  <a:lnTo>
                    <a:pt x="33680" y="615940"/>
                  </a:lnTo>
                  <a:lnTo>
                    <a:pt x="98828" y="458659"/>
                  </a:lnTo>
                  <a:lnTo>
                    <a:pt x="219054" y="508459"/>
                  </a:lnTo>
                  <a:lnTo>
                    <a:pt x="264199" y="435381"/>
                  </a:lnTo>
                  <a:lnTo>
                    <a:pt x="286732" y="407109"/>
                  </a:lnTo>
                  <a:lnTo>
                    <a:pt x="194740" y="315117"/>
                  </a:lnTo>
                  <a:lnTo>
                    <a:pt x="315118" y="194739"/>
                  </a:lnTo>
                  <a:lnTo>
                    <a:pt x="407197" y="286817"/>
                  </a:lnTo>
                  <a:lnTo>
                    <a:pt x="460791" y="248268"/>
                  </a:lnTo>
                  <a:lnTo>
                    <a:pt x="508858" y="220014"/>
                  </a:lnTo>
                  <a:lnTo>
                    <a:pt x="458661" y="98828"/>
                  </a:lnTo>
                  <a:lnTo>
                    <a:pt x="615942" y="33679"/>
                  </a:lnTo>
                  <a:lnTo>
                    <a:pt x="666597" y="155970"/>
                  </a:lnTo>
                  <a:lnTo>
                    <a:pt x="715891" y="143408"/>
                  </a:lnTo>
                  <a:lnTo>
                    <a:pt x="785261" y="1328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5248158" y="1719896"/>
              <a:ext cx="1708759" cy="1708757"/>
            </a:xfrm>
            <a:custGeom>
              <a:avLst/>
              <a:gdLst>
                <a:gd name="connsiteX0" fmla="*/ 870381 w 1740762"/>
                <a:gd name="connsiteY0" fmla="*/ 422211 h 1740760"/>
                <a:gd name="connsiteX1" fmla="*/ 422212 w 1740762"/>
                <a:gd name="connsiteY1" fmla="*/ 870380 h 1740760"/>
                <a:gd name="connsiteX2" fmla="*/ 870381 w 1740762"/>
                <a:gd name="connsiteY2" fmla="*/ 1318549 h 1740760"/>
                <a:gd name="connsiteX3" fmla="*/ 1318550 w 1740762"/>
                <a:gd name="connsiteY3" fmla="*/ 870380 h 1740760"/>
                <a:gd name="connsiteX4" fmla="*/ 870381 w 1740762"/>
                <a:gd name="connsiteY4" fmla="*/ 422211 h 1740760"/>
                <a:gd name="connsiteX5" fmla="*/ 785261 w 1740762"/>
                <a:gd name="connsiteY5" fmla="*/ 0 h 1740760"/>
                <a:gd name="connsiteX6" fmla="*/ 955501 w 1740762"/>
                <a:gd name="connsiteY6" fmla="*/ 0 h 1740760"/>
                <a:gd name="connsiteX7" fmla="*/ 955501 w 1740762"/>
                <a:gd name="connsiteY7" fmla="*/ 134329 h 1740760"/>
                <a:gd name="connsiteX8" fmla="*/ 1014988 w 1740762"/>
                <a:gd name="connsiteY8" fmla="*/ 143408 h 1740760"/>
                <a:gd name="connsiteX9" fmla="*/ 1073317 w 1740762"/>
                <a:gd name="connsiteY9" fmla="*/ 158020 h 1740760"/>
                <a:gd name="connsiteX10" fmla="*/ 1124821 w 1740762"/>
                <a:gd name="connsiteY10" fmla="*/ 33680 h 1740760"/>
                <a:gd name="connsiteX11" fmla="*/ 1282102 w 1740762"/>
                <a:gd name="connsiteY11" fmla="*/ 98828 h 1740760"/>
                <a:gd name="connsiteX12" fmla="*/ 1229998 w 1740762"/>
                <a:gd name="connsiteY12" fmla="*/ 224619 h 1740760"/>
                <a:gd name="connsiteX13" fmla="*/ 1250218 w 1740762"/>
                <a:gd name="connsiteY13" fmla="*/ 235760 h 1740760"/>
                <a:gd name="connsiteX14" fmla="*/ 1327066 w 1740762"/>
                <a:gd name="connsiteY14" fmla="*/ 289364 h 1740760"/>
                <a:gd name="connsiteX15" fmla="*/ 1329143 w 1740762"/>
                <a:gd name="connsiteY15" fmla="*/ 291241 h 1740760"/>
                <a:gd name="connsiteX16" fmla="*/ 1425645 w 1740762"/>
                <a:gd name="connsiteY16" fmla="*/ 194739 h 1740760"/>
                <a:gd name="connsiteX17" fmla="*/ 1546022 w 1740762"/>
                <a:gd name="connsiteY17" fmla="*/ 315117 h 1740760"/>
                <a:gd name="connsiteX18" fmla="*/ 1448558 w 1740762"/>
                <a:gd name="connsiteY18" fmla="*/ 412582 h 1740760"/>
                <a:gd name="connsiteX19" fmla="*/ 1457388 w 1740762"/>
                <a:gd name="connsiteY19" fmla="*/ 422838 h 1740760"/>
                <a:gd name="connsiteX20" fmla="*/ 1514167 w 1740762"/>
                <a:gd name="connsiteY20" fmla="*/ 511583 h 1740760"/>
                <a:gd name="connsiteX21" fmla="*/ 1641935 w 1740762"/>
                <a:gd name="connsiteY21" fmla="*/ 458659 h 1740760"/>
                <a:gd name="connsiteX22" fmla="*/ 1707082 w 1740762"/>
                <a:gd name="connsiteY22" fmla="*/ 615941 h 1740760"/>
                <a:gd name="connsiteX23" fmla="*/ 1579247 w 1740762"/>
                <a:gd name="connsiteY23" fmla="*/ 668892 h 1740760"/>
                <a:gd name="connsiteX24" fmla="*/ 1584835 w 1740762"/>
                <a:gd name="connsiteY24" fmla="*/ 687711 h 1740760"/>
                <a:gd name="connsiteX25" fmla="*/ 1601709 w 1740762"/>
                <a:gd name="connsiteY25" fmla="*/ 777321 h 1740760"/>
                <a:gd name="connsiteX26" fmla="*/ 1602202 w 1740762"/>
                <a:gd name="connsiteY26" fmla="*/ 785260 h 1740760"/>
                <a:gd name="connsiteX27" fmla="*/ 1740762 w 1740762"/>
                <a:gd name="connsiteY27" fmla="*/ 785260 h 1740760"/>
                <a:gd name="connsiteX28" fmla="*/ 1740762 w 1740762"/>
                <a:gd name="connsiteY28" fmla="*/ 955500 h 1740760"/>
                <a:gd name="connsiteX29" fmla="*/ 1602244 w 1740762"/>
                <a:gd name="connsiteY29" fmla="*/ 955500 h 1740760"/>
                <a:gd name="connsiteX30" fmla="*/ 1592412 w 1740762"/>
                <a:gd name="connsiteY30" fmla="*/ 1019928 h 1740760"/>
                <a:gd name="connsiteX31" fmla="*/ 1579385 w 1740762"/>
                <a:gd name="connsiteY31" fmla="*/ 1071925 h 1740760"/>
                <a:gd name="connsiteX32" fmla="*/ 1707082 w 1740762"/>
                <a:gd name="connsiteY32" fmla="*/ 1124819 h 1740760"/>
                <a:gd name="connsiteX33" fmla="*/ 1641935 w 1740762"/>
                <a:gd name="connsiteY33" fmla="*/ 1282101 h 1740760"/>
                <a:gd name="connsiteX34" fmla="*/ 1514336 w 1740762"/>
                <a:gd name="connsiteY34" fmla="*/ 1229247 h 1740760"/>
                <a:gd name="connsiteX35" fmla="*/ 1500059 w 1740762"/>
                <a:gd name="connsiteY35" fmla="*/ 1255158 h 1740760"/>
                <a:gd name="connsiteX36" fmla="*/ 1448892 w 1740762"/>
                <a:gd name="connsiteY36" fmla="*/ 1328512 h 1740760"/>
                <a:gd name="connsiteX37" fmla="*/ 1546022 w 1740762"/>
                <a:gd name="connsiteY37" fmla="*/ 1425643 h 1740760"/>
                <a:gd name="connsiteX38" fmla="*/ 1425645 w 1740762"/>
                <a:gd name="connsiteY38" fmla="*/ 1546021 h 1740760"/>
                <a:gd name="connsiteX39" fmla="*/ 1328549 w 1740762"/>
                <a:gd name="connsiteY39" fmla="*/ 1448925 h 1740760"/>
                <a:gd name="connsiteX40" fmla="*/ 1312981 w 1740762"/>
                <a:gd name="connsiteY40" fmla="*/ 1462328 h 1740760"/>
                <a:gd name="connsiteX41" fmla="*/ 1229762 w 1740762"/>
                <a:gd name="connsiteY41" fmla="*/ 1515571 h 1740760"/>
                <a:gd name="connsiteX42" fmla="*/ 1282102 w 1740762"/>
                <a:gd name="connsiteY42" fmla="*/ 1641932 h 1740760"/>
                <a:gd name="connsiteX43" fmla="*/ 1124821 w 1740762"/>
                <a:gd name="connsiteY43" fmla="*/ 1707080 h 1740760"/>
                <a:gd name="connsiteX44" fmla="*/ 1073151 w 1740762"/>
                <a:gd name="connsiteY44" fmla="*/ 1582339 h 1740760"/>
                <a:gd name="connsiteX45" fmla="*/ 1048108 w 1740762"/>
                <a:gd name="connsiteY45" fmla="*/ 1589775 h 1740760"/>
                <a:gd name="connsiteX46" fmla="*/ 958498 w 1740762"/>
                <a:gd name="connsiteY46" fmla="*/ 1606649 h 1740760"/>
                <a:gd name="connsiteX47" fmla="*/ 955501 w 1740762"/>
                <a:gd name="connsiteY47" fmla="*/ 1606835 h 1740760"/>
                <a:gd name="connsiteX48" fmla="*/ 955501 w 1740762"/>
                <a:gd name="connsiteY48" fmla="*/ 1740760 h 1740760"/>
                <a:gd name="connsiteX49" fmla="*/ 785261 w 1740762"/>
                <a:gd name="connsiteY49" fmla="*/ 1740760 h 1740760"/>
                <a:gd name="connsiteX50" fmla="*/ 785261 w 1740762"/>
                <a:gd name="connsiteY50" fmla="*/ 1607939 h 1740760"/>
                <a:gd name="connsiteX51" fmla="*/ 715891 w 1740762"/>
                <a:gd name="connsiteY51" fmla="*/ 1597352 h 1740760"/>
                <a:gd name="connsiteX52" fmla="*/ 666516 w 1740762"/>
                <a:gd name="connsiteY52" fmla="*/ 1584982 h 1740760"/>
                <a:gd name="connsiteX53" fmla="*/ 615942 w 1740762"/>
                <a:gd name="connsiteY53" fmla="*/ 1707080 h 1740760"/>
                <a:gd name="connsiteX54" fmla="*/ 458661 w 1740762"/>
                <a:gd name="connsiteY54" fmla="*/ 1641932 h 1740760"/>
                <a:gd name="connsiteX55" fmla="*/ 508928 w 1740762"/>
                <a:gd name="connsiteY55" fmla="*/ 1520575 h 1740760"/>
                <a:gd name="connsiteX56" fmla="*/ 480660 w 1740762"/>
                <a:gd name="connsiteY56" fmla="*/ 1504999 h 1740760"/>
                <a:gd name="connsiteX57" fmla="*/ 407307 w 1740762"/>
                <a:gd name="connsiteY57" fmla="*/ 1453832 h 1740760"/>
                <a:gd name="connsiteX58" fmla="*/ 315118 w 1740762"/>
                <a:gd name="connsiteY58" fmla="*/ 1546021 h 1740760"/>
                <a:gd name="connsiteX59" fmla="*/ 194740 w 1740762"/>
                <a:gd name="connsiteY59" fmla="*/ 1425643 h 1740760"/>
                <a:gd name="connsiteX60" fmla="*/ 286894 w 1740762"/>
                <a:gd name="connsiteY60" fmla="*/ 1333489 h 1740760"/>
                <a:gd name="connsiteX61" fmla="*/ 273491 w 1740762"/>
                <a:gd name="connsiteY61" fmla="*/ 1317922 h 1740760"/>
                <a:gd name="connsiteX62" fmla="*/ 218783 w 1740762"/>
                <a:gd name="connsiteY62" fmla="*/ 1232414 h 1740760"/>
                <a:gd name="connsiteX63" fmla="*/ 98828 w 1740762"/>
                <a:gd name="connsiteY63" fmla="*/ 1282101 h 1740760"/>
                <a:gd name="connsiteX64" fmla="*/ 33680 w 1740762"/>
                <a:gd name="connsiteY64" fmla="*/ 1124819 h 1740760"/>
                <a:gd name="connsiteX65" fmla="*/ 152714 w 1740762"/>
                <a:gd name="connsiteY65" fmla="*/ 1075514 h 1740760"/>
                <a:gd name="connsiteX66" fmla="*/ 146043 w 1740762"/>
                <a:gd name="connsiteY66" fmla="*/ 1053048 h 1740760"/>
                <a:gd name="connsiteX67" fmla="*/ 129170 w 1740762"/>
                <a:gd name="connsiteY67" fmla="*/ 963438 h 1740760"/>
                <a:gd name="connsiteX68" fmla="*/ 128677 w 1740762"/>
                <a:gd name="connsiteY68" fmla="*/ 955500 h 1740760"/>
                <a:gd name="connsiteX69" fmla="*/ 0 w 1740762"/>
                <a:gd name="connsiteY69" fmla="*/ 955500 h 1740760"/>
                <a:gd name="connsiteX70" fmla="*/ 0 w 1740762"/>
                <a:gd name="connsiteY70" fmla="*/ 785260 h 1740760"/>
                <a:gd name="connsiteX71" fmla="*/ 128814 w 1740762"/>
                <a:gd name="connsiteY71" fmla="*/ 785260 h 1740760"/>
                <a:gd name="connsiteX72" fmla="*/ 134981 w 1740762"/>
                <a:gd name="connsiteY72" fmla="*/ 739025 h 1740760"/>
                <a:gd name="connsiteX73" fmla="*/ 147040 w 1740762"/>
                <a:gd name="connsiteY73" fmla="*/ 683819 h 1740760"/>
                <a:gd name="connsiteX74" fmla="*/ 152622 w 1740762"/>
                <a:gd name="connsiteY74" fmla="*/ 665208 h 1740760"/>
                <a:gd name="connsiteX75" fmla="*/ 33680 w 1740762"/>
                <a:gd name="connsiteY75" fmla="*/ 615940 h 1740760"/>
                <a:gd name="connsiteX76" fmla="*/ 98828 w 1740762"/>
                <a:gd name="connsiteY76" fmla="*/ 458659 h 1740760"/>
                <a:gd name="connsiteX77" fmla="*/ 219054 w 1740762"/>
                <a:gd name="connsiteY77" fmla="*/ 508459 h 1740760"/>
                <a:gd name="connsiteX78" fmla="*/ 264199 w 1740762"/>
                <a:gd name="connsiteY78" fmla="*/ 435381 h 1740760"/>
                <a:gd name="connsiteX79" fmla="*/ 286732 w 1740762"/>
                <a:gd name="connsiteY79" fmla="*/ 407109 h 1740760"/>
                <a:gd name="connsiteX80" fmla="*/ 194740 w 1740762"/>
                <a:gd name="connsiteY80" fmla="*/ 315117 h 1740760"/>
                <a:gd name="connsiteX81" fmla="*/ 315118 w 1740762"/>
                <a:gd name="connsiteY81" fmla="*/ 194739 h 1740760"/>
                <a:gd name="connsiteX82" fmla="*/ 407197 w 1740762"/>
                <a:gd name="connsiteY82" fmla="*/ 286817 h 1740760"/>
                <a:gd name="connsiteX83" fmla="*/ 460791 w 1740762"/>
                <a:gd name="connsiteY83" fmla="*/ 248268 h 1740760"/>
                <a:gd name="connsiteX84" fmla="*/ 508858 w 1740762"/>
                <a:gd name="connsiteY84" fmla="*/ 220014 h 1740760"/>
                <a:gd name="connsiteX85" fmla="*/ 458661 w 1740762"/>
                <a:gd name="connsiteY85" fmla="*/ 98828 h 1740760"/>
                <a:gd name="connsiteX86" fmla="*/ 615942 w 1740762"/>
                <a:gd name="connsiteY86" fmla="*/ 33679 h 1740760"/>
                <a:gd name="connsiteX87" fmla="*/ 666597 w 1740762"/>
                <a:gd name="connsiteY87" fmla="*/ 155970 h 1740760"/>
                <a:gd name="connsiteX88" fmla="*/ 715891 w 1740762"/>
                <a:gd name="connsiteY88" fmla="*/ 143408 h 1740760"/>
                <a:gd name="connsiteX89" fmla="*/ 785261 w 1740762"/>
                <a:gd name="connsiteY89" fmla="*/ 132820 h 174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740762" h="1740760">
                  <a:moveTo>
                    <a:pt x="870381" y="422211"/>
                  </a:moveTo>
                  <a:cubicBezTo>
                    <a:pt x="622864" y="422211"/>
                    <a:pt x="422212" y="622863"/>
                    <a:pt x="422212" y="870380"/>
                  </a:cubicBezTo>
                  <a:cubicBezTo>
                    <a:pt x="422212" y="1117897"/>
                    <a:pt x="622864" y="1318549"/>
                    <a:pt x="870381" y="1318549"/>
                  </a:cubicBezTo>
                  <a:cubicBezTo>
                    <a:pt x="1117898" y="1318549"/>
                    <a:pt x="1318550" y="1117897"/>
                    <a:pt x="1318550" y="870380"/>
                  </a:cubicBezTo>
                  <a:cubicBezTo>
                    <a:pt x="1318550" y="622863"/>
                    <a:pt x="1117898" y="422211"/>
                    <a:pt x="870381" y="422211"/>
                  </a:cubicBezTo>
                  <a:close/>
                  <a:moveTo>
                    <a:pt x="785261" y="0"/>
                  </a:moveTo>
                  <a:lnTo>
                    <a:pt x="955501" y="0"/>
                  </a:lnTo>
                  <a:lnTo>
                    <a:pt x="955501" y="134329"/>
                  </a:lnTo>
                  <a:lnTo>
                    <a:pt x="1014988" y="143408"/>
                  </a:lnTo>
                  <a:lnTo>
                    <a:pt x="1073317" y="158020"/>
                  </a:lnTo>
                  <a:lnTo>
                    <a:pt x="1124821" y="33680"/>
                  </a:lnTo>
                  <a:lnTo>
                    <a:pt x="1282102" y="98828"/>
                  </a:lnTo>
                  <a:lnTo>
                    <a:pt x="1229998" y="224619"/>
                  </a:lnTo>
                  <a:lnTo>
                    <a:pt x="1250218" y="235760"/>
                  </a:lnTo>
                  <a:cubicBezTo>
                    <a:pt x="1276992" y="252029"/>
                    <a:pt x="1302655" y="269943"/>
                    <a:pt x="1327066" y="289364"/>
                  </a:cubicBezTo>
                  <a:lnTo>
                    <a:pt x="1329143" y="291241"/>
                  </a:lnTo>
                  <a:lnTo>
                    <a:pt x="1425645" y="194739"/>
                  </a:lnTo>
                  <a:lnTo>
                    <a:pt x="1546022" y="315117"/>
                  </a:lnTo>
                  <a:lnTo>
                    <a:pt x="1448558" y="412582"/>
                  </a:lnTo>
                  <a:lnTo>
                    <a:pt x="1457388" y="422838"/>
                  </a:lnTo>
                  <a:lnTo>
                    <a:pt x="1514167" y="511583"/>
                  </a:lnTo>
                  <a:lnTo>
                    <a:pt x="1641935" y="458659"/>
                  </a:lnTo>
                  <a:lnTo>
                    <a:pt x="1707082" y="615941"/>
                  </a:lnTo>
                  <a:lnTo>
                    <a:pt x="1579247" y="668892"/>
                  </a:lnTo>
                  <a:lnTo>
                    <a:pt x="1584835" y="687711"/>
                  </a:lnTo>
                  <a:cubicBezTo>
                    <a:pt x="1592232" y="716929"/>
                    <a:pt x="1597895" y="746838"/>
                    <a:pt x="1601709" y="777321"/>
                  </a:cubicBezTo>
                  <a:lnTo>
                    <a:pt x="1602202" y="785260"/>
                  </a:lnTo>
                  <a:lnTo>
                    <a:pt x="1740762" y="785260"/>
                  </a:lnTo>
                  <a:lnTo>
                    <a:pt x="1740762" y="955500"/>
                  </a:lnTo>
                  <a:lnTo>
                    <a:pt x="1602244" y="955500"/>
                  </a:lnTo>
                  <a:lnTo>
                    <a:pt x="1592412" y="1019928"/>
                  </a:lnTo>
                  <a:lnTo>
                    <a:pt x="1579385" y="1071925"/>
                  </a:lnTo>
                  <a:lnTo>
                    <a:pt x="1707082" y="1124819"/>
                  </a:lnTo>
                  <a:lnTo>
                    <a:pt x="1641935" y="1282101"/>
                  </a:lnTo>
                  <a:lnTo>
                    <a:pt x="1514336" y="1229247"/>
                  </a:lnTo>
                  <a:lnTo>
                    <a:pt x="1500059" y="1255158"/>
                  </a:lnTo>
                  <a:lnTo>
                    <a:pt x="1448892" y="1328512"/>
                  </a:lnTo>
                  <a:lnTo>
                    <a:pt x="1546022" y="1425643"/>
                  </a:lnTo>
                  <a:lnTo>
                    <a:pt x="1425645" y="1546021"/>
                  </a:lnTo>
                  <a:lnTo>
                    <a:pt x="1328549" y="1448925"/>
                  </a:lnTo>
                  <a:lnTo>
                    <a:pt x="1312981" y="1462328"/>
                  </a:lnTo>
                  <a:lnTo>
                    <a:pt x="1229762" y="1515571"/>
                  </a:lnTo>
                  <a:lnTo>
                    <a:pt x="1282102" y="1641932"/>
                  </a:lnTo>
                  <a:lnTo>
                    <a:pt x="1124821" y="1707080"/>
                  </a:lnTo>
                  <a:lnTo>
                    <a:pt x="1073151" y="1582339"/>
                  </a:lnTo>
                  <a:lnTo>
                    <a:pt x="1048108" y="1589775"/>
                  </a:lnTo>
                  <a:cubicBezTo>
                    <a:pt x="1018890" y="1597172"/>
                    <a:pt x="988981" y="1602835"/>
                    <a:pt x="958498" y="1606649"/>
                  </a:cubicBezTo>
                  <a:lnTo>
                    <a:pt x="955501" y="1606835"/>
                  </a:lnTo>
                  <a:lnTo>
                    <a:pt x="955501" y="1740760"/>
                  </a:lnTo>
                  <a:lnTo>
                    <a:pt x="785261" y="1740760"/>
                  </a:lnTo>
                  <a:lnTo>
                    <a:pt x="785261" y="1607939"/>
                  </a:lnTo>
                  <a:lnTo>
                    <a:pt x="715891" y="1597352"/>
                  </a:lnTo>
                  <a:lnTo>
                    <a:pt x="666516" y="1584982"/>
                  </a:lnTo>
                  <a:lnTo>
                    <a:pt x="615942" y="1707080"/>
                  </a:lnTo>
                  <a:lnTo>
                    <a:pt x="458661" y="1641932"/>
                  </a:lnTo>
                  <a:lnTo>
                    <a:pt x="508928" y="1520575"/>
                  </a:lnTo>
                  <a:lnTo>
                    <a:pt x="480660" y="1504999"/>
                  </a:lnTo>
                  <a:lnTo>
                    <a:pt x="407307" y="1453832"/>
                  </a:lnTo>
                  <a:lnTo>
                    <a:pt x="315118" y="1546021"/>
                  </a:lnTo>
                  <a:lnTo>
                    <a:pt x="194740" y="1425643"/>
                  </a:lnTo>
                  <a:lnTo>
                    <a:pt x="286894" y="1333489"/>
                  </a:lnTo>
                  <a:lnTo>
                    <a:pt x="273491" y="1317922"/>
                  </a:lnTo>
                  <a:lnTo>
                    <a:pt x="218783" y="1232414"/>
                  </a:lnTo>
                  <a:lnTo>
                    <a:pt x="98828" y="1282101"/>
                  </a:lnTo>
                  <a:lnTo>
                    <a:pt x="33680" y="1124819"/>
                  </a:lnTo>
                  <a:lnTo>
                    <a:pt x="152714" y="1075514"/>
                  </a:lnTo>
                  <a:lnTo>
                    <a:pt x="146043" y="1053048"/>
                  </a:lnTo>
                  <a:cubicBezTo>
                    <a:pt x="138647" y="1023830"/>
                    <a:pt x="132984" y="993922"/>
                    <a:pt x="129170" y="963438"/>
                  </a:cubicBezTo>
                  <a:lnTo>
                    <a:pt x="128677" y="955500"/>
                  </a:lnTo>
                  <a:lnTo>
                    <a:pt x="0" y="955500"/>
                  </a:lnTo>
                  <a:lnTo>
                    <a:pt x="0" y="785260"/>
                  </a:lnTo>
                  <a:lnTo>
                    <a:pt x="128814" y="785260"/>
                  </a:lnTo>
                  <a:lnTo>
                    <a:pt x="134981" y="739025"/>
                  </a:lnTo>
                  <a:cubicBezTo>
                    <a:pt x="138313" y="720372"/>
                    <a:pt x="142341" y="701961"/>
                    <a:pt x="147040" y="683819"/>
                  </a:cubicBezTo>
                  <a:lnTo>
                    <a:pt x="152622" y="665208"/>
                  </a:lnTo>
                  <a:lnTo>
                    <a:pt x="33680" y="615940"/>
                  </a:lnTo>
                  <a:lnTo>
                    <a:pt x="98828" y="458659"/>
                  </a:lnTo>
                  <a:lnTo>
                    <a:pt x="219054" y="508459"/>
                  </a:lnTo>
                  <a:lnTo>
                    <a:pt x="264199" y="435381"/>
                  </a:lnTo>
                  <a:lnTo>
                    <a:pt x="286732" y="407109"/>
                  </a:lnTo>
                  <a:lnTo>
                    <a:pt x="194740" y="315117"/>
                  </a:lnTo>
                  <a:lnTo>
                    <a:pt x="315118" y="194739"/>
                  </a:lnTo>
                  <a:lnTo>
                    <a:pt x="407197" y="286817"/>
                  </a:lnTo>
                  <a:lnTo>
                    <a:pt x="460791" y="248268"/>
                  </a:lnTo>
                  <a:lnTo>
                    <a:pt x="508858" y="220014"/>
                  </a:lnTo>
                  <a:lnTo>
                    <a:pt x="458661" y="98828"/>
                  </a:lnTo>
                  <a:lnTo>
                    <a:pt x="615942" y="33679"/>
                  </a:lnTo>
                  <a:lnTo>
                    <a:pt x="666597" y="155970"/>
                  </a:lnTo>
                  <a:lnTo>
                    <a:pt x="715891" y="143408"/>
                  </a:lnTo>
                  <a:lnTo>
                    <a:pt x="785261" y="1328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441753" y="1092371"/>
            <a:ext cx="1953587" cy="3186149"/>
            <a:chOff x="2628898" y="2"/>
            <a:chExt cx="3924299" cy="6265044"/>
          </a:xfrm>
        </p:grpSpPr>
        <p:sp>
          <p:nvSpPr>
            <p:cNvPr id="24" name="圆角矩形 23"/>
            <p:cNvSpPr/>
            <p:nvPr/>
          </p:nvSpPr>
          <p:spPr>
            <a:xfrm>
              <a:off x="4210044" y="6028686"/>
              <a:ext cx="762006" cy="217706"/>
            </a:xfrm>
            <a:prstGeom prst="roundRect">
              <a:avLst/>
            </a:prstGeom>
            <a:gradFill>
              <a:gsLst>
                <a:gs pos="53000">
                  <a:schemeClr val="bg1">
                    <a:lumMod val="75000"/>
                  </a:schemeClr>
                </a:gs>
                <a:gs pos="100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任意多边形 24"/>
            <p:cNvSpPr/>
            <p:nvPr/>
          </p:nvSpPr>
          <p:spPr>
            <a:xfrm rot="18900000">
              <a:off x="3939601" y="4936007"/>
              <a:ext cx="1302892" cy="1329039"/>
            </a:xfrm>
            <a:custGeom>
              <a:avLst/>
              <a:gdLst>
                <a:gd name="connsiteX0" fmla="*/ 221518 w 1329080"/>
                <a:gd name="connsiteY0" fmla="*/ 0 h 1329080"/>
                <a:gd name="connsiteX1" fmla="*/ 1329080 w 1329080"/>
                <a:gd name="connsiteY1" fmla="*/ 1107563 h 1329080"/>
                <a:gd name="connsiteX2" fmla="*/ 1107563 w 1329080"/>
                <a:gd name="connsiteY2" fmla="*/ 1329080 h 1329080"/>
                <a:gd name="connsiteX3" fmla="*/ 543947 w 1329080"/>
                <a:gd name="connsiteY3" fmla="*/ 1329080 h 1329080"/>
                <a:gd name="connsiteX4" fmla="*/ 0 w 1329080"/>
                <a:gd name="connsiteY4" fmla="*/ 785133 h 1329080"/>
                <a:gd name="connsiteX5" fmla="*/ 0 w 1329080"/>
                <a:gd name="connsiteY5" fmla="*/ 221518 h 1329080"/>
                <a:gd name="connsiteX6" fmla="*/ 221518 w 1329080"/>
                <a:gd name="connsiteY6" fmla="*/ 0 h 1329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9080" h="1329080">
                  <a:moveTo>
                    <a:pt x="221518" y="0"/>
                  </a:moveTo>
                  <a:lnTo>
                    <a:pt x="1329080" y="1107563"/>
                  </a:lnTo>
                  <a:cubicBezTo>
                    <a:pt x="1329080" y="1229903"/>
                    <a:pt x="1229903" y="1329080"/>
                    <a:pt x="1107563" y="1329080"/>
                  </a:cubicBezTo>
                  <a:lnTo>
                    <a:pt x="543947" y="1329080"/>
                  </a:lnTo>
                  <a:lnTo>
                    <a:pt x="0" y="785133"/>
                  </a:lnTo>
                  <a:lnTo>
                    <a:pt x="0" y="221518"/>
                  </a:lnTo>
                  <a:cubicBezTo>
                    <a:pt x="0" y="99177"/>
                    <a:pt x="99177" y="0"/>
                    <a:pt x="221518" y="0"/>
                  </a:cubicBezTo>
                  <a:close/>
                </a:path>
              </a:pathLst>
            </a:custGeom>
            <a:gradFill>
              <a:gsLst>
                <a:gs pos="48000">
                  <a:schemeClr val="bg1">
                    <a:lumMod val="65000"/>
                  </a:schemeClr>
                </a:gs>
                <a:gs pos="100000">
                  <a:schemeClr val="bg1">
                    <a:lumMod val="75000"/>
                    <a:alpha val="82000"/>
                  </a:schemeClr>
                </a:gs>
                <a:gs pos="3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3748085" y="4667104"/>
              <a:ext cx="1685925" cy="933423"/>
            </a:xfrm>
            <a:custGeom>
              <a:avLst/>
              <a:gdLst>
                <a:gd name="connsiteX0" fmla="*/ 0 w 1685925"/>
                <a:gd name="connsiteY0" fmla="*/ 0 h 933452"/>
                <a:gd name="connsiteX1" fmla="*/ 1685925 w 1685925"/>
                <a:gd name="connsiteY1" fmla="*/ 0 h 933452"/>
                <a:gd name="connsiteX2" fmla="*/ 1685925 w 1685925"/>
                <a:gd name="connsiteY2" fmla="*/ 933452 h 933452"/>
                <a:gd name="connsiteX3" fmla="*/ 0 w 1685925"/>
                <a:gd name="connsiteY3" fmla="*/ 933452 h 93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5925" h="933452">
                  <a:moveTo>
                    <a:pt x="0" y="0"/>
                  </a:moveTo>
                  <a:lnTo>
                    <a:pt x="1685925" y="0"/>
                  </a:lnTo>
                  <a:lnTo>
                    <a:pt x="1685925" y="933452"/>
                  </a:lnTo>
                  <a:lnTo>
                    <a:pt x="0" y="933452"/>
                  </a:lnTo>
                  <a:close/>
                </a:path>
              </a:pathLst>
            </a:custGeom>
            <a:gradFill>
              <a:gsLst>
                <a:gs pos="88000">
                  <a:schemeClr val="bg1">
                    <a:lumMod val="75000"/>
                  </a:schemeClr>
                </a:gs>
                <a:gs pos="51000">
                  <a:schemeClr val="bg1">
                    <a:lumMod val="65000"/>
                  </a:schemeClr>
                </a:gs>
                <a:gs pos="64000">
                  <a:schemeClr val="bg1">
                    <a:lumMod val="85000"/>
                  </a:schemeClr>
                </a:gs>
                <a:gs pos="76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65000"/>
                  </a:schemeClr>
                </a:gs>
                <a:gs pos="3000">
                  <a:schemeClr val="bg1">
                    <a:lumMod val="6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 rot="21300000">
              <a:off x="3745775" y="5473679"/>
              <a:ext cx="1674822" cy="82844"/>
            </a:xfrm>
            <a:prstGeom prst="roundRect">
              <a:avLst>
                <a:gd name="adj" fmla="val 13637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 rot="21300000">
              <a:off x="3745775" y="5002857"/>
              <a:ext cx="1674822" cy="78827"/>
            </a:xfrm>
            <a:prstGeom prst="roundRect">
              <a:avLst>
                <a:gd name="adj" fmla="val 18590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圆角矩形 28"/>
            <p:cNvSpPr/>
            <p:nvPr/>
          </p:nvSpPr>
          <p:spPr>
            <a:xfrm rot="21300000">
              <a:off x="3745775" y="5169529"/>
              <a:ext cx="1674822" cy="78827"/>
            </a:xfrm>
            <a:prstGeom prst="roundRect">
              <a:avLst>
                <a:gd name="adj" fmla="val 1062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圆角矩形 29"/>
            <p:cNvSpPr/>
            <p:nvPr/>
          </p:nvSpPr>
          <p:spPr>
            <a:xfrm rot="21300000">
              <a:off x="3745775" y="5338342"/>
              <a:ext cx="1674822" cy="78827"/>
            </a:xfrm>
            <a:prstGeom prst="roundRect">
              <a:avLst>
                <a:gd name="adj" fmla="val 14265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2628898" y="2"/>
              <a:ext cx="3924299" cy="4667102"/>
            </a:xfrm>
            <a:custGeom>
              <a:avLst/>
              <a:gdLst>
                <a:gd name="connsiteX0" fmla="*/ 1962150 w 3924300"/>
                <a:gd name="connsiteY0" fmla="*/ 0 h 4667248"/>
                <a:gd name="connsiteX1" fmla="*/ 3924300 w 3924300"/>
                <a:gd name="connsiteY1" fmla="*/ 1962150 h 4667248"/>
                <a:gd name="connsiteX2" fmla="*/ 3770105 w 3924300"/>
                <a:gd name="connsiteY2" fmla="*/ 2725908 h 4667248"/>
                <a:gd name="connsiteX3" fmla="*/ 3769902 w 3924300"/>
                <a:gd name="connsiteY3" fmla="*/ 2726328 h 4667248"/>
                <a:gd name="connsiteX4" fmla="*/ 3802289 w 3924300"/>
                <a:gd name="connsiteY4" fmla="*/ 2740482 h 4667248"/>
                <a:gd name="connsiteX5" fmla="*/ 3076575 w 3924300"/>
                <a:gd name="connsiteY5" fmla="*/ 4362442 h 4667248"/>
                <a:gd name="connsiteX6" fmla="*/ 2771769 w 3924300"/>
                <a:gd name="connsiteY6" fmla="*/ 4667248 h 4667248"/>
                <a:gd name="connsiteX7" fmla="*/ 1152531 w 3924300"/>
                <a:gd name="connsiteY7" fmla="*/ 4667248 h 4667248"/>
                <a:gd name="connsiteX8" fmla="*/ 847725 w 3924300"/>
                <a:gd name="connsiteY8" fmla="*/ 4362442 h 4667248"/>
                <a:gd name="connsiteX9" fmla="*/ 165554 w 3924300"/>
                <a:gd name="connsiteY9" fmla="*/ 2765883 h 4667248"/>
                <a:gd name="connsiteX10" fmla="*/ 172070 w 3924300"/>
                <a:gd name="connsiteY10" fmla="*/ 2763013 h 4667248"/>
                <a:gd name="connsiteX11" fmla="*/ 154196 w 3924300"/>
                <a:gd name="connsiteY11" fmla="*/ 2725908 h 4667248"/>
                <a:gd name="connsiteX12" fmla="*/ 0 w 3924300"/>
                <a:gd name="connsiteY12" fmla="*/ 1962150 h 4667248"/>
                <a:gd name="connsiteX13" fmla="*/ 1962150 w 3924300"/>
                <a:gd name="connsiteY13" fmla="*/ 0 h 4667248"/>
                <a:gd name="connsiteX0" fmla="*/ 1962150 w 3924300"/>
                <a:gd name="connsiteY0" fmla="*/ 0 h 4667248"/>
                <a:gd name="connsiteX1" fmla="*/ 3924300 w 3924300"/>
                <a:gd name="connsiteY1" fmla="*/ 1962150 h 4667248"/>
                <a:gd name="connsiteX2" fmla="*/ 3770105 w 3924300"/>
                <a:gd name="connsiteY2" fmla="*/ 2725908 h 4667248"/>
                <a:gd name="connsiteX3" fmla="*/ 3802289 w 3924300"/>
                <a:gd name="connsiteY3" fmla="*/ 2740482 h 4667248"/>
                <a:gd name="connsiteX4" fmla="*/ 3076575 w 3924300"/>
                <a:gd name="connsiteY4" fmla="*/ 4362442 h 4667248"/>
                <a:gd name="connsiteX5" fmla="*/ 2771769 w 3924300"/>
                <a:gd name="connsiteY5" fmla="*/ 4667248 h 4667248"/>
                <a:gd name="connsiteX6" fmla="*/ 1152531 w 3924300"/>
                <a:gd name="connsiteY6" fmla="*/ 4667248 h 4667248"/>
                <a:gd name="connsiteX7" fmla="*/ 847725 w 3924300"/>
                <a:gd name="connsiteY7" fmla="*/ 4362442 h 4667248"/>
                <a:gd name="connsiteX8" fmla="*/ 165554 w 3924300"/>
                <a:gd name="connsiteY8" fmla="*/ 2765883 h 4667248"/>
                <a:gd name="connsiteX9" fmla="*/ 172070 w 3924300"/>
                <a:gd name="connsiteY9" fmla="*/ 2763013 h 4667248"/>
                <a:gd name="connsiteX10" fmla="*/ 154196 w 3924300"/>
                <a:gd name="connsiteY10" fmla="*/ 2725908 h 4667248"/>
                <a:gd name="connsiteX11" fmla="*/ 0 w 3924300"/>
                <a:gd name="connsiteY11" fmla="*/ 1962150 h 4667248"/>
                <a:gd name="connsiteX12" fmla="*/ 1962150 w 3924300"/>
                <a:gd name="connsiteY12" fmla="*/ 0 h 4667248"/>
                <a:gd name="connsiteX0" fmla="*/ 1962150 w 3924300"/>
                <a:gd name="connsiteY0" fmla="*/ 0 h 4667248"/>
                <a:gd name="connsiteX1" fmla="*/ 3924300 w 3924300"/>
                <a:gd name="connsiteY1" fmla="*/ 1962150 h 4667248"/>
                <a:gd name="connsiteX2" fmla="*/ 3770105 w 3924300"/>
                <a:gd name="connsiteY2" fmla="*/ 2725908 h 4667248"/>
                <a:gd name="connsiteX3" fmla="*/ 3076575 w 3924300"/>
                <a:gd name="connsiteY3" fmla="*/ 4362442 h 4667248"/>
                <a:gd name="connsiteX4" fmla="*/ 2771769 w 3924300"/>
                <a:gd name="connsiteY4" fmla="*/ 4667248 h 4667248"/>
                <a:gd name="connsiteX5" fmla="*/ 1152531 w 3924300"/>
                <a:gd name="connsiteY5" fmla="*/ 4667248 h 4667248"/>
                <a:gd name="connsiteX6" fmla="*/ 847725 w 3924300"/>
                <a:gd name="connsiteY6" fmla="*/ 4362442 h 4667248"/>
                <a:gd name="connsiteX7" fmla="*/ 165554 w 3924300"/>
                <a:gd name="connsiteY7" fmla="*/ 2765883 h 4667248"/>
                <a:gd name="connsiteX8" fmla="*/ 172070 w 3924300"/>
                <a:gd name="connsiteY8" fmla="*/ 2763013 h 4667248"/>
                <a:gd name="connsiteX9" fmla="*/ 154196 w 3924300"/>
                <a:gd name="connsiteY9" fmla="*/ 2725908 h 4667248"/>
                <a:gd name="connsiteX10" fmla="*/ 0 w 3924300"/>
                <a:gd name="connsiteY10" fmla="*/ 1962150 h 4667248"/>
                <a:gd name="connsiteX11" fmla="*/ 1962150 w 3924300"/>
                <a:gd name="connsiteY11" fmla="*/ 0 h 4667248"/>
                <a:gd name="connsiteX0" fmla="*/ 1962150 w 3924300"/>
                <a:gd name="connsiteY0" fmla="*/ 0 h 4667248"/>
                <a:gd name="connsiteX1" fmla="*/ 3924300 w 3924300"/>
                <a:gd name="connsiteY1" fmla="*/ 1962150 h 4667248"/>
                <a:gd name="connsiteX2" fmla="*/ 3770105 w 3924300"/>
                <a:gd name="connsiteY2" fmla="*/ 2725908 h 4667248"/>
                <a:gd name="connsiteX3" fmla="*/ 3076575 w 3924300"/>
                <a:gd name="connsiteY3" fmla="*/ 4362442 h 4667248"/>
                <a:gd name="connsiteX4" fmla="*/ 2771769 w 3924300"/>
                <a:gd name="connsiteY4" fmla="*/ 4667248 h 4667248"/>
                <a:gd name="connsiteX5" fmla="*/ 1152531 w 3924300"/>
                <a:gd name="connsiteY5" fmla="*/ 4667248 h 4667248"/>
                <a:gd name="connsiteX6" fmla="*/ 847725 w 3924300"/>
                <a:gd name="connsiteY6" fmla="*/ 4362442 h 4667248"/>
                <a:gd name="connsiteX7" fmla="*/ 165554 w 3924300"/>
                <a:gd name="connsiteY7" fmla="*/ 2765883 h 4667248"/>
                <a:gd name="connsiteX8" fmla="*/ 172070 w 3924300"/>
                <a:gd name="connsiteY8" fmla="*/ 2763013 h 4667248"/>
                <a:gd name="connsiteX9" fmla="*/ 154196 w 3924300"/>
                <a:gd name="connsiteY9" fmla="*/ 2725908 h 4667248"/>
                <a:gd name="connsiteX10" fmla="*/ 0 w 3924300"/>
                <a:gd name="connsiteY10" fmla="*/ 1962150 h 4667248"/>
                <a:gd name="connsiteX11" fmla="*/ 1962150 w 3924300"/>
                <a:gd name="connsiteY11" fmla="*/ 0 h 4667248"/>
                <a:gd name="connsiteX0" fmla="*/ 1962150 w 3924300"/>
                <a:gd name="connsiteY0" fmla="*/ 0 h 4667248"/>
                <a:gd name="connsiteX1" fmla="*/ 3924300 w 3924300"/>
                <a:gd name="connsiteY1" fmla="*/ 1962150 h 4667248"/>
                <a:gd name="connsiteX2" fmla="*/ 3770105 w 3924300"/>
                <a:gd name="connsiteY2" fmla="*/ 2725908 h 4667248"/>
                <a:gd name="connsiteX3" fmla="*/ 3076575 w 3924300"/>
                <a:gd name="connsiteY3" fmla="*/ 4362442 h 4667248"/>
                <a:gd name="connsiteX4" fmla="*/ 2771769 w 3924300"/>
                <a:gd name="connsiteY4" fmla="*/ 4667248 h 4667248"/>
                <a:gd name="connsiteX5" fmla="*/ 1152531 w 3924300"/>
                <a:gd name="connsiteY5" fmla="*/ 4667248 h 4667248"/>
                <a:gd name="connsiteX6" fmla="*/ 847725 w 3924300"/>
                <a:gd name="connsiteY6" fmla="*/ 4362442 h 4667248"/>
                <a:gd name="connsiteX7" fmla="*/ 165554 w 3924300"/>
                <a:gd name="connsiteY7" fmla="*/ 2765883 h 4667248"/>
                <a:gd name="connsiteX8" fmla="*/ 172070 w 3924300"/>
                <a:gd name="connsiteY8" fmla="*/ 2763013 h 4667248"/>
                <a:gd name="connsiteX9" fmla="*/ 154196 w 3924300"/>
                <a:gd name="connsiteY9" fmla="*/ 2725908 h 4667248"/>
                <a:gd name="connsiteX10" fmla="*/ 0 w 3924300"/>
                <a:gd name="connsiteY10" fmla="*/ 1962150 h 4667248"/>
                <a:gd name="connsiteX11" fmla="*/ 1962150 w 3924300"/>
                <a:gd name="connsiteY11" fmla="*/ 0 h 4667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24300" h="4667248">
                  <a:moveTo>
                    <a:pt x="1962150" y="0"/>
                  </a:moveTo>
                  <a:cubicBezTo>
                    <a:pt x="3045816" y="0"/>
                    <a:pt x="3924300" y="878484"/>
                    <a:pt x="3924300" y="1962150"/>
                  </a:cubicBezTo>
                  <a:cubicBezTo>
                    <a:pt x="3924300" y="2233067"/>
                    <a:pt x="3869395" y="2491159"/>
                    <a:pt x="3770105" y="2725908"/>
                  </a:cubicBezTo>
                  <a:cubicBezTo>
                    <a:pt x="3628818" y="3125957"/>
                    <a:pt x="3071514" y="3695985"/>
                    <a:pt x="3076575" y="4362442"/>
                  </a:cubicBezTo>
                  <a:cubicBezTo>
                    <a:pt x="3076575" y="4530782"/>
                    <a:pt x="2940109" y="4667248"/>
                    <a:pt x="2771769" y="4667248"/>
                  </a:cubicBezTo>
                  <a:lnTo>
                    <a:pt x="1152531" y="4667248"/>
                  </a:lnTo>
                  <a:cubicBezTo>
                    <a:pt x="984191" y="4667248"/>
                    <a:pt x="847725" y="4530782"/>
                    <a:pt x="847725" y="4362442"/>
                  </a:cubicBezTo>
                  <a:cubicBezTo>
                    <a:pt x="870101" y="3728807"/>
                    <a:pt x="388106" y="3288393"/>
                    <a:pt x="165554" y="2765883"/>
                  </a:cubicBezTo>
                  <a:lnTo>
                    <a:pt x="172070" y="2763013"/>
                  </a:lnTo>
                  <a:lnTo>
                    <a:pt x="154196" y="2725908"/>
                  </a:lnTo>
                  <a:cubicBezTo>
                    <a:pt x="54905" y="2491159"/>
                    <a:pt x="0" y="2233067"/>
                    <a:pt x="0" y="1962150"/>
                  </a:cubicBezTo>
                  <a:cubicBezTo>
                    <a:pt x="0" y="878484"/>
                    <a:pt x="878484" y="0"/>
                    <a:pt x="1962150" y="0"/>
                  </a:cubicBezTo>
                  <a:close/>
                </a:path>
              </a:pathLst>
            </a:custGeom>
            <a:gradFill flip="none" rotWithShape="1">
              <a:gsLst>
                <a:gs pos="86000">
                  <a:schemeClr val="bg1"/>
                </a:gs>
                <a:gs pos="76000">
                  <a:schemeClr val="bg1"/>
                </a:gs>
                <a:gs pos="0">
                  <a:srgbClr val="DADADA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3710111" y="4705672"/>
              <a:ext cx="1788888" cy="3266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1500">
                  <a:schemeClr val="bg1">
                    <a:lumMod val="85000"/>
                  </a:schemeClr>
                </a:gs>
                <a:gs pos="3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圆角矩形 32"/>
            <p:cNvSpPr/>
            <p:nvPr/>
          </p:nvSpPr>
          <p:spPr>
            <a:xfrm rot="21300000">
              <a:off x="3667321" y="4909824"/>
              <a:ext cx="1831730" cy="78827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0000">
                  <a:schemeClr val="bg1">
                    <a:lumMod val="7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圆角矩形 33"/>
            <p:cNvSpPr/>
            <p:nvPr/>
          </p:nvSpPr>
          <p:spPr>
            <a:xfrm rot="21300000">
              <a:off x="3667321" y="5069962"/>
              <a:ext cx="1831730" cy="78827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0000">
                  <a:schemeClr val="bg1">
                    <a:lumMod val="7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圆角矩形 34"/>
            <p:cNvSpPr/>
            <p:nvPr/>
          </p:nvSpPr>
          <p:spPr>
            <a:xfrm rot="21300000">
              <a:off x="3667321" y="5236641"/>
              <a:ext cx="1831730" cy="78827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0000">
                  <a:schemeClr val="bg1">
                    <a:lumMod val="7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 rot="21300000">
              <a:off x="3667321" y="5405455"/>
              <a:ext cx="1831730" cy="78827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0000">
                  <a:schemeClr val="bg1">
                    <a:lumMod val="7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 rot="21300000">
              <a:off x="3667321" y="5540799"/>
              <a:ext cx="1831730" cy="8284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0000">
                  <a:schemeClr val="bg1">
                    <a:lumMod val="7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4009765" y="5932949"/>
              <a:ext cx="1178587" cy="35135"/>
            </a:xfrm>
            <a:prstGeom prst="roundRect">
              <a:avLst>
                <a:gd name="adj" fmla="val 13637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圆角矩形 38"/>
            <p:cNvSpPr/>
            <p:nvPr/>
          </p:nvSpPr>
          <p:spPr>
            <a:xfrm>
              <a:off x="4201538" y="6135967"/>
              <a:ext cx="776005" cy="16226"/>
            </a:xfrm>
            <a:prstGeom prst="roundRect">
              <a:avLst>
                <a:gd name="adj" fmla="val 13637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任意多边形 39"/>
          <p:cNvSpPr/>
          <p:nvPr/>
        </p:nvSpPr>
        <p:spPr>
          <a:xfrm>
            <a:off x="3969332" y="2404875"/>
            <a:ext cx="632016" cy="645634"/>
          </a:xfrm>
          <a:custGeom>
            <a:avLst/>
            <a:gdLst>
              <a:gd name="connsiteX0" fmla="*/ 870381 w 1740762"/>
              <a:gd name="connsiteY0" fmla="*/ 422211 h 1740760"/>
              <a:gd name="connsiteX1" fmla="*/ 422212 w 1740762"/>
              <a:gd name="connsiteY1" fmla="*/ 870380 h 1740760"/>
              <a:gd name="connsiteX2" fmla="*/ 870381 w 1740762"/>
              <a:gd name="connsiteY2" fmla="*/ 1318549 h 1740760"/>
              <a:gd name="connsiteX3" fmla="*/ 1318550 w 1740762"/>
              <a:gd name="connsiteY3" fmla="*/ 870380 h 1740760"/>
              <a:gd name="connsiteX4" fmla="*/ 870381 w 1740762"/>
              <a:gd name="connsiteY4" fmla="*/ 422211 h 1740760"/>
              <a:gd name="connsiteX5" fmla="*/ 785261 w 1740762"/>
              <a:gd name="connsiteY5" fmla="*/ 0 h 1740760"/>
              <a:gd name="connsiteX6" fmla="*/ 955501 w 1740762"/>
              <a:gd name="connsiteY6" fmla="*/ 0 h 1740760"/>
              <a:gd name="connsiteX7" fmla="*/ 955501 w 1740762"/>
              <a:gd name="connsiteY7" fmla="*/ 134329 h 1740760"/>
              <a:gd name="connsiteX8" fmla="*/ 1014988 w 1740762"/>
              <a:gd name="connsiteY8" fmla="*/ 143408 h 1740760"/>
              <a:gd name="connsiteX9" fmla="*/ 1073317 w 1740762"/>
              <a:gd name="connsiteY9" fmla="*/ 158020 h 1740760"/>
              <a:gd name="connsiteX10" fmla="*/ 1124821 w 1740762"/>
              <a:gd name="connsiteY10" fmla="*/ 33680 h 1740760"/>
              <a:gd name="connsiteX11" fmla="*/ 1282102 w 1740762"/>
              <a:gd name="connsiteY11" fmla="*/ 98828 h 1740760"/>
              <a:gd name="connsiteX12" fmla="*/ 1229998 w 1740762"/>
              <a:gd name="connsiteY12" fmla="*/ 224619 h 1740760"/>
              <a:gd name="connsiteX13" fmla="*/ 1250218 w 1740762"/>
              <a:gd name="connsiteY13" fmla="*/ 235760 h 1740760"/>
              <a:gd name="connsiteX14" fmla="*/ 1327066 w 1740762"/>
              <a:gd name="connsiteY14" fmla="*/ 289364 h 1740760"/>
              <a:gd name="connsiteX15" fmla="*/ 1329143 w 1740762"/>
              <a:gd name="connsiteY15" fmla="*/ 291241 h 1740760"/>
              <a:gd name="connsiteX16" fmla="*/ 1425645 w 1740762"/>
              <a:gd name="connsiteY16" fmla="*/ 194739 h 1740760"/>
              <a:gd name="connsiteX17" fmla="*/ 1546022 w 1740762"/>
              <a:gd name="connsiteY17" fmla="*/ 315117 h 1740760"/>
              <a:gd name="connsiteX18" fmla="*/ 1448558 w 1740762"/>
              <a:gd name="connsiteY18" fmla="*/ 412582 h 1740760"/>
              <a:gd name="connsiteX19" fmla="*/ 1457388 w 1740762"/>
              <a:gd name="connsiteY19" fmla="*/ 422838 h 1740760"/>
              <a:gd name="connsiteX20" fmla="*/ 1514167 w 1740762"/>
              <a:gd name="connsiteY20" fmla="*/ 511583 h 1740760"/>
              <a:gd name="connsiteX21" fmla="*/ 1641935 w 1740762"/>
              <a:gd name="connsiteY21" fmla="*/ 458659 h 1740760"/>
              <a:gd name="connsiteX22" fmla="*/ 1707082 w 1740762"/>
              <a:gd name="connsiteY22" fmla="*/ 615941 h 1740760"/>
              <a:gd name="connsiteX23" fmla="*/ 1579247 w 1740762"/>
              <a:gd name="connsiteY23" fmla="*/ 668892 h 1740760"/>
              <a:gd name="connsiteX24" fmla="*/ 1584835 w 1740762"/>
              <a:gd name="connsiteY24" fmla="*/ 687711 h 1740760"/>
              <a:gd name="connsiteX25" fmla="*/ 1601709 w 1740762"/>
              <a:gd name="connsiteY25" fmla="*/ 777321 h 1740760"/>
              <a:gd name="connsiteX26" fmla="*/ 1602202 w 1740762"/>
              <a:gd name="connsiteY26" fmla="*/ 785260 h 1740760"/>
              <a:gd name="connsiteX27" fmla="*/ 1740762 w 1740762"/>
              <a:gd name="connsiteY27" fmla="*/ 785260 h 1740760"/>
              <a:gd name="connsiteX28" fmla="*/ 1740762 w 1740762"/>
              <a:gd name="connsiteY28" fmla="*/ 955500 h 1740760"/>
              <a:gd name="connsiteX29" fmla="*/ 1602244 w 1740762"/>
              <a:gd name="connsiteY29" fmla="*/ 955500 h 1740760"/>
              <a:gd name="connsiteX30" fmla="*/ 1592412 w 1740762"/>
              <a:gd name="connsiteY30" fmla="*/ 1019928 h 1740760"/>
              <a:gd name="connsiteX31" fmla="*/ 1579385 w 1740762"/>
              <a:gd name="connsiteY31" fmla="*/ 1071925 h 1740760"/>
              <a:gd name="connsiteX32" fmla="*/ 1707082 w 1740762"/>
              <a:gd name="connsiteY32" fmla="*/ 1124819 h 1740760"/>
              <a:gd name="connsiteX33" fmla="*/ 1641935 w 1740762"/>
              <a:gd name="connsiteY33" fmla="*/ 1282101 h 1740760"/>
              <a:gd name="connsiteX34" fmla="*/ 1514336 w 1740762"/>
              <a:gd name="connsiteY34" fmla="*/ 1229247 h 1740760"/>
              <a:gd name="connsiteX35" fmla="*/ 1500059 w 1740762"/>
              <a:gd name="connsiteY35" fmla="*/ 1255158 h 1740760"/>
              <a:gd name="connsiteX36" fmla="*/ 1448892 w 1740762"/>
              <a:gd name="connsiteY36" fmla="*/ 1328512 h 1740760"/>
              <a:gd name="connsiteX37" fmla="*/ 1546022 w 1740762"/>
              <a:gd name="connsiteY37" fmla="*/ 1425643 h 1740760"/>
              <a:gd name="connsiteX38" fmla="*/ 1425645 w 1740762"/>
              <a:gd name="connsiteY38" fmla="*/ 1546021 h 1740760"/>
              <a:gd name="connsiteX39" fmla="*/ 1328549 w 1740762"/>
              <a:gd name="connsiteY39" fmla="*/ 1448925 h 1740760"/>
              <a:gd name="connsiteX40" fmla="*/ 1312981 w 1740762"/>
              <a:gd name="connsiteY40" fmla="*/ 1462328 h 1740760"/>
              <a:gd name="connsiteX41" fmla="*/ 1229762 w 1740762"/>
              <a:gd name="connsiteY41" fmla="*/ 1515571 h 1740760"/>
              <a:gd name="connsiteX42" fmla="*/ 1282102 w 1740762"/>
              <a:gd name="connsiteY42" fmla="*/ 1641932 h 1740760"/>
              <a:gd name="connsiteX43" fmla="*/ 1124821 w 1740762"/>
              <a:gd name="connsiteY43" fmla="*/ 1707080 h 1740760"/>
              <a:gd name="connsiteX44" fmla="*/ 1073151 w 1740762"/>
              <a:gd name="connsiteY44" fmla="*/ 1582339 h 1740760"/>
              <a:gd name="connsiteX45" fmla="*/ 1048108 w 1740762"/>
              <a:gd name="connsiteY45" fmla="*/ 1589775 h 1740760"/>
              <a:gd name="connsiteX46" fmla="*/ 958498 w 1740762"/>
              <a:gd name="connsiteY46" fmla="*/ 1606649 h 1740760"/>
              <a:gd name="connsiteX47" fmla="*/ 955501 w 1740762"/>
              <a:gd name="connsiteY47" fmla="*/ 1606835 h 1740760"/>
              <a:gd name="connsiteX48" fmla="*/ 955501 w 1740762"/>
              <a:gd name="connsiteY48" fmla="*/ 1740760 h 1740760"/>
              <a:gd name="connsiteX49" fmla="*/ 785261 w 1740762"/>
              <a:gd name="connsiteY49" fmla="*/ 1740760 h 1740760"/>
              <a:gd name="connsiteX50" fmla="*/ 785261 w 1740762"/>
              <a:gd name="connsiteY50" fmla="*/ 1607939 h 1740760"/>
              <a:gd name="connsiteX51" fmla="*/ 715891 w 1740762"/>
              <a:gd name="connsiteY51" fmla="*/ 1597352 h 1740760"/>
              <a:gd name="connsiteX52" fmla="*/ 666516 w 1740762"/>
              <a:gd name="connsiteY52" fmla="*/ 1584982 h 1740760"/>
              <a:gd name="connsiteX53" fmla="*/ 615942 w 1740762"/>
              <a:gd name="connsiteY53" fmla="*/ 1707080 h 1740760"/>
              <a:gd name="connsiteX54" fmla="*/ 458661 w 1740762"/>
              <a:gd name="connsiteY54" fmla="*/ 1641932 h 1740760"/>
              <a:gd name="connsiteX55" fmla="*/ 508928 w 1740762"/>
              <a:gd name="connsiteY55" fmla="*/ 1520575 h 1740760"/>
              <a:gd name="connsiteX56" fmla="*/ 480660 w 1740762"/>
              <a:gd name="connsiteY56" fmla="*/ 1504999 h 1740760"/>
              <a:gd name="connsiteX57" fmla="*/ 407307 w 1740762"/>
              <a:gd name="connsiteY57" fmla="*/ 1453832 h 1740760"/>
              <a:gd name="connsiteX58" fmla="*/ 315118 w 1740762"/>
              <a:gd name="connsiteY58" fmla="*/ 1546021 h 1740760"/>
              <a:gd name="connsiteX59" fmla="*/ 194740 w 1740762"/>
              <a:gd name="connsiteY59" fmla="*/ 1425643 h 1740760"/>
              <a:gd name="connsiteX60" fmla="*/ 286894 w 1740762"/>
              <a:gd name="connsiteY60" fmla="*/ 1333489 h 1740760"/>
              <a:gd name="connsiteX61" fmla="*/ 273491 w 1740762"/>
              <a:gd name="connsiteY61" fmla="*/ 1317922 h 1740760"/>
              <a:gd name="connsiteX62" fmla="*/ 218783 w 1740762"/>
              <a:gd name="connsiteY62" fmla="*/ 1232414 h 1740760"/>
              <a:gd name="connsiteX63" fmla="*/ 98828 w 1740762"/>
              <a:gd name="connsiteY63" fmla="*/ 1282101 h 1740760"/>
              <a:gd name="connsiteX64" fmla="*/ 33680 w 1740762"/>
              <a:gd name="connsiteY64" fmla="*/ 1124819 h 1740760"/>
              <a:gd name="connsiteX65" fmla="*/ 152714 w 1740762"/>
              <a:gd name="connsiteY65" fmla="*/ 1075514 h 1740760"/>
              <a:gd name="connsiteX66" fmla="*/ 146043 w 1740762"/>
              <a:gd name="connsiteY66" fmla="*/ 1053048 h 1740760"/>
              <a:gd name="connsiteX67" fmla="*/ 129170 w 1740762"/>
              <a:gd name="connsiteY67" fmla="*/ 963438 h 1740760"/>
              <a:gd name="connsiteX68" fmla="*/ 128677 w 1740762"/>
              <a:gd name="connsiteY68" fmla="*/ 955500 h 1740760"/>
              <a:gd name="connsiteX69" fmla="*/ 0 w 1740762"/>
              <a:gd name="connsiteY69" fmla="*/ 955500 h 1740760"/>
              <a:gd name="connsiteX70" fmla="*/ 0 w 1740762"/>
              <a:gd name="connsiteY70" fmla="*/ 785260 h 1740760"/>
              <a:gd name="connsiteX71" fmla="*/ 128814 w 1740762"/>
              <a:gd name="connsiteY71" fmla="*/ 785260 h 1740760"/>
              <a:gd name="connsiteX72" fmla="*/ 134981 w 1740762"/>
              <a:gd name="connsiteY72" fmla="*/ 739025 h 1740760"/>
              <a:gd name="connsiteX73" fmla="*/ 147040 w 1740762"/>
              <a:gd name="connsiteY73" fmla="*/ 683819 h 1740760"/>
              <a:gd name="connsiteX74" fmla="*/ 152622 w 1740762"/>
              <a:gd name="connsiteY74" fmla="*/ 665208 h 1740760"/>
              <a:gd name="connsiteX75" fmla="*/ 33680 w 1740762"/>
              <a:gd name="connsiteY75" fmla="*/ 615940 h 1740760"/>
              <a:gd name="connsiteX76" fmla="*/ 98828 w 1740762"/>
              <a:gd name="connsiteY76" fmla="*/ 458659 h 1740760"/>
              <a:gd name="connsiteX77" fmla="*/ 219054 w 1740762"/>
              <a:gd name="connsiteY77" fmla="*/ 508459 h 1740760"/>
              <a:gd name="connsiteX78" fmla="*/ 264199 w 1740762"/>
              <a:gd name="connsiteY78" fmla="*/ 435381 h 1740760"/>
              <a:gd name="connsiteX79" fmla="*/ 286732 w 1740762"/>
              <a:gd name="connsiteY79" fmla="*/ 407109 h 1740760"/>
              <a:gd name="connsiteX80" fmla="*/ 194740 w 1740762"/>
              <a:gd name="connsiteY80" fmla="*/ 315117 h 1740760"/>
              <a:gd name="connsiteX81" fmla="*/ 315118 w 1740762"/>
              <a:gd name="connsiteY81" fmla="*/ 194739 h 1740760"/>
              <a:gd name="connsiteX82" fmla="*/ 407197 w 1740762"/>
              <a:gd name="connsiteY82" fmla="*/ 286817 h 1740760"/>
              <a:gd name="connsiteX83" fmla="*/ 460791 w 1740762"/>
              <a:gd name="connsiteY83" fmla="*/ 248268 h 1740760"/>
              <a:gd name="connsiteX84" fmla="*/ 508858 w 1740762"/>
              <a:gd name="connsiteY84" fmla="*/ 220014 h 1740760"/>
              <a:gd name="connsiteX85" fmla="*/ 458661 w 1740762"/>
              <a:gd name="connsiteY85" fmla="*/ 98828 h 1740760"/>
              <a:gd name="connsiteX86" fmla="*/ 615942 w 1740762"/>
              <a:gd name="connsiteY86" fmla="*/ 33679 h 1740760"/>
              <a:gd name="connsiteX87" fmla="*/ 666597 w 1740762"/>
              <a:gd name="connsiteY87" fmla="*/ 155970 h 1740760"/>
              <a:gd name="connsiteX88" fmla="*/ 715891 w 1740762"/>
              <a:gd name="connsiteY88" fmla="*/ 143408 h 1740760"/>
              <a:gd name="connsiteX89" fmla="*/ 785261 w 1740762"/>
              <a:gd name="connsiteY89" fmla="*/ 132820 h 174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40762" h="1740760">
                <a:moveTo>
                  <a:pt x="870381" y="422211"/>
                </a:moveTo>
                <a:cubicBezTo>
                  <a:pt x="622864" y="422211"/>
                  <a:pt x="422212" y="622863"/>
                  <a:pt x="422212" y="870380"/>
                </a:cubicBezTo>
                <a:cubicBezTo>
                  <a:pt x="422212" y="1117897"/>
                  <a:pt x="622864" y="1318549"/>
                  <a:pt x="870381" y="1318549"/>
                </a:cubicBezTo>
                <a:cubicBezTo>
                  <a:pt x="1117898" y="1318549"/>
                  <a:pt x="1318550" y="1117897"/>
                  <a:pt x="1318550" y="870380"/>
                </a:cubicBezTo>
                <a:cubicBezTo>
                  <a:pt x="1318550" y="622863"/>
                  <a:pt x="1117898" y="422211"/>
                  <a:pt x="870381" y="422211"/>
                </a:cubicBezTo>
                <a:close/>
                <a:moveTo>
                  <a:pt x="785261" y="0"/>
                </a:moveTo>
                <a:lnTo>
                  <a:pt x="955501" y="0"/>
                </a:lnTo>
                <a:lnTo>
                  <a:pt x="955501" y="134329"/>
                </a:lnTo>
                <a:lnTo>
                  <a:pt x="1014988" y="143408"/>
                </a:lnTo>
                <a:lnTo>
                  <a:pt x="1073317" y="158020"/>
                </a:lnTo>
                <a:lnTo>
                  <a:pt x="1124821" y="33680"/>
                </a:lnTo>
                <a:lnTo>
                  <a:pt x="1282102" y="98828"/>
                </a:lnTo>
                <a:lnTo>
                  <a:pt x="1229998" y="224619"/>
                </a:lnTo>
                <a:lnTo>
                  <a:pt x="1250218" y="235760"/>
                </a:lnTo>
                <a:cubicBezTo>
                  <a:pt x="1276992" y="252029"/>
                  <a:pt x="1302655" y="269943"/>
                  <a:pt x="1327066" y="289364"/>
                </a:cubicBezTo>
                <a:lnTo>
                  <a:pt x="1329143" y="291241"/>
                </a:lnTo>
                <a:lnTo>
                  <a:pt x="1425645" y="194739"/>
                </a:lnTo>
                <a:lnTo>
                  <a:pt x="1546022" y="315117"/>
                </a:lnTo>
                <a:lnTo>
                  <a:pt x="1448558" y="412582"/>
                </a:lnTo>
                <a:lnTo>
                  <a:pt x="1457388" y="422838"/>
                </a:lnTo>
                <a:lnTo>
                  <a:pt x="1514167" y="511583"/>
                </a:lnTo>
                <a:lnTo>
                  <a:pt x="1641935" y="458659"/>
                </a:lnTo>
                <a:lnTo>
                  <a:pt x="1707082" y="615941"/>
                </a:lnTo>
                <a:lnTo>
                  <a:pt x="1579247" y="668892"/>
                </a:lnTo>
                <a:lnTo>
                  <a:pt x="1584835" y="687711"/>
                </a:lnTo>
                <a:cubicBezTo>
                  <a:pt x="1592232" y="716929"/>
                  <a:pt x="1597895" y="746838"/>
                  <a:pt x="1601709" y="777321"/>
                </a:cubicBezTo>
                <a:lnTo>
                  <a:pt x="1602202" y="785260"/>
                </a:lnTo>
                <a:lnTo>
                  <a:pt x="1740762" y="785260"/>
                </a:lnTo>
                <a:lnTo>
                  <a:pt x="1740762" y="955500"/>
                </a:lnTo>
                <a:lnTo>
                  <a:pt x="1602244" y="955500"/>
                </a:lnTo>
                <a:lnTo>
                  <a:pt x="1592412" y="1019928"/>
                </a:lnTo>
                <a:lnTo>
                  <a:pt x="1579385" y="1071925"/>
                </a:lnTo>
                <a:lnTo>
                  <a:pt x="1707082" y="1124819"/>
                </a:lnTo>
                <a:lnTo>
                  <a:pt x="1641935" y="1282101"/>
                </a:lnTo>
                <a:lnTo>
                  <a:pt x="1514336" y="1229247"/>
                </a:lnTo>
                <a:lnTo>
                  <a:pt x="1500059" y="1255158"/>
                </a:lnTo>
                <a:lnTo>
                  <a:pt x="1448892" y="1328512"/>
                </a:lnTo>
                <a:lnTo>
                  <a:pt x="1546022" y="1425643"/>
                </a:lnTo>
                <a:lnTo>
                  <a:pt x="1425645" y="1546021"/>
                </a:lnTo>
                <a:lnTo>
                  <a:pt x="1328549" y="1448925"/>
                </a:lnTo>
                <a:lnTo>
                  <a:pt x="1312981" y="1462328"/>
                </a:lnTo>
                <a:lnTo>
                  <a:pt x="1229762" y="1515571"/>
                </a:lnTo>
                <a:lnTo>
                  <a:pt x="1282102" y="1641932"/>
                </a:lnTo>
                <a:lnTo>
                  <a:pt x="1124821" y="1707080"/>
                </a:lnTo>
                <a:lnTo>
                  <a:pt x="1073151" y="1582339"/>
                </a:lnTo>
                <a:lnTo>
                  <a:pt x="1048108" y="1589775"/>
                </a:lnTo>
                <a:cubicBezTo>
                  <a:pt x="1018890" y="1597172"/>
                  <a:pt x="988981" y="1602835"/>
                  <a:pt x="958498" y="1606649"/>
                </a:cubicBezTo>
                <a:lnTo>
                  <a:pt x="955501" y="1606835"/>
                </a:lnTo>
                <a:lnTo>
                  <a:pt x="955501" y="1740760"/>
                </a:lnTo>
                <a:lnTo>
                  <a:pt x="785261" y="1740760"/>
                </a:lnTo>
                <a:lnTo>
                  <a:pt x="785261" y="1607939"/>
                </a:lnTo>
                <a:lnTo>
                  <a:pt x="715891" y="1597352"/>
                </a:lnTo>
                <a:lnTo>
                  <a:pt x="666516" y="1584982"/>
                </a:lnTo>
                <a:lnTo>
                  <a:pt x="615942" y="1707080"/>
                </a:lnTo>
                <a:lnTo>
                  <a:pt x="458661" y="1641932"/>
                </a:lnTo>
                <a:lnTo>
                  <a:pt x="508928" y="1520575"/>
                </a:lnTo>
                <a:lnTo>
                  <a:pt x="480660" y="1504999"/>
                </a:lnTo>
                <a:lnTo>
                  <a:pt x="407307" y="1453832"/>
                </a:lnTo>
                <a:lnTo>
                  <a:pt x="315118" y="1546021"/>
                </a:lnTo>
                <a:lnTo>
                  <a:pt x="194740" y="1425643"/>
                </a:lnTo>
                <a:lnTo>
                  <a:pt x="286894" y="1333489"/>
                </a:lnTo>
                <a:lnTo>
                  <a:pt x="273491" y="1317922"/>
                </a:lnTo>
                <a:lnTo>
                  <a:pt x="218783" y="1232414"/>
                </a:lnTo>
                <a:lnTo>
                  <a:pt x="98828" y="1282101"/>
                </a:lnTo>
                <a:lnTo>
                  <a:pt x="33680" y="1124819"/>
                </a:lnTo>
                <a:lnTo>
                  <a:pt x="152714" y="1075514"/>
                </a:lnTo>
                <a:lnTo>
                  <a:pt x="146043" y="1053048"/>
                </a:lnTo>
                <a:cubicBezTo>
                  <a:pt x="138647" y="1023830"/>
                  <a:pt x="132984" y="993922"/>
                  <a:pt x="129170" y="963438"/>
                </a:cubicBezTo>
                <a:lnTo>
                  <a:pt x="128677" y="955500"/>
                </a:lnTo>
                <a:lnTo>
                  <a:pt x="0" y="955500"/>
                </a:lnTo>
                <a:lnTo>
                  <a:pt x="0" y="785260"/>
                </a:lnTo>
                <a:lnTo>
                  <a:pt x="128814" y="785260"/>
                </a:lnTo>
                <a:lnTo>
                  <a:pt x="134981" y="739025"/>
                </a:lnTo>
                <a:cubicBezTo>
                  <a:pt x="138313" y="720372"/>
                  <a:pt x="142341" y="701961"/>
                  <a:pt x="147040" y="683819"/>
                </a:cubicBezTo>
                <a:lnTo>
                  <a:pt x="152622" y="665208"/>
                </a:lnTo>
                <a:lnTo>
                  <a:pt x="33680" y="615940"/>
                </a:lnTo>
                <a:lnTo>
                  <a:pt x="98828" y="458659"/>
                </a:lnTo>
                <a:lnTo>
                  <a:pt x="219054" y="508459"/>
                </a:lnTo>
                <a:lnTo>
                  <a:pt x="264199" y="435381"/>
                </a:lnTo>
                <a:lnTo>
                  <a:pt x="286732" y="407109"/>
                </a:lnTo>
                <a:lnTo>
                  <a:pt x="194740" y="315117"/>
                </a:lnTo>
                <a:lnTo>
                  <a:pt x="315118" y="194739"/>
                </a:lnTo>
                <a:lnTo>
                  <a:pt x="407197" y="286817"/>
                </a:lnTo>
                <a:lnTo>
                  <a:pt x="460791" y="248268"/>
                </a:lnTo>
                <a:lnTo>
                  <a:pt x="508858" y="220014"/>
                </a:lnTo>
                <a:lnTo>
                  <a:pt x="458661" y="98828"/>
                </a:lnTo>
                <a:lnTo>
                  <a:pt x="615942" y="33679"/>
                </a:lnTo>
                <a:lnTo>
                  <a:pt x="666597" y="155970"/>
                </a:lnTo>
                <a:lnTo>
                  <a:pt x="715891" y="143408"/>
                </a:lnTo>
                <a:lnTo>
                  <a:pt x="785261" y="13282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任意多边形 40"/>
          <p:cNvSpPr/>
          <p:nvPr/>
        </p:nvSpPr>
        <p:spPr>
          <a:xfrm>
            <a:off x="4530992" y="2235914"/>
            <a:ext cx="472608" cy="482792"/>
          </a:xfrm>
          <a:custGeom>
            <a:avLst/>
            <a:gdLst>
              <a:gd name="connsiteX0" fmla="*/ 870381 w 1740762"/>
              <a:gd name="connsiteY0" fmla="*/ 422211 h 1740760"/>
              <a:gd name="connsiteX1" fmla="*/ 422212 w 1740762"/>
              <a:gd name="connsiteY1" fmla="*/ 870380 h 1740760"/>
              <a:gd name="connsiteX2" fmla="*/ 870381 w 1740762"/>
              <a:gd name="connsiteY2" fmla="*/ 1318549 h 1740760"/>
              <a:gd name="connsiteX3" fmla="*/ 1318550 w 1740762"/>
              <a:gd name="connsiteY3" fmla="*/ 870380 h 1740760"/>
              <a:gd name="connsiteX4" fmla="*/ 870381 w 1740762"/>
              <a:gd name="connsiteY4" fmla="*/ 422211 h 1740760"/>
              <a:gd name="connsiteX5" fmla="*/ 785261 w 1740762"/>
              <a:gd name="connsiteY5" fmla="*/ 0 h 1740760"/>
              <a:gd name="connsiteX6" fmla="*/ 955501 w 1740762"/>
              <a:gd name="connsiteY6" fmla="*/ 0 h 1740760"/>
              <a:gd name="connsiteX7" fmla="*/ 955501 w 1740762"/>
              <a:gd name="connsiteY7" fmla="*/ 134329 h 1740760"/>
              <a:gd name="connsiteX8" fmla="*/ 1014988 w 1740762"/>
              <a:gd name="connsiteY8" fmla="*/ 143408 h 1740760"/>
              <a:gd name="connsiteX9" fmla="*/ 1073317 w 1740762"/>
              <a:gd name="connsiteY9" fmla="*/ 158020 h 1740760"/>
              <a:gd name="connsiteX10" fmla="*/ 1124821 w 1740762"/>
              <a:gd name="connsiteY10" fmla="*/ 33680 h 1740760"/>
              <a:gd name="connsiteX11" fmla="*/ 1282102 w 1740762"/>
              <a:gd name="connsiteY11" fmla="*/ 98828 h 1740760"/>
              <a:gd name="connsiteX12" fmla="*/ 1229998 w 1740762"/>
              <a:gd name="connsiteY12" fmla="*/ 224619 h 1740760"/>
              <a:gd name="connsiteX13" fmla="*/ 1250218 w 1740762"/>
              <a:gd name="connsiteY13" fmla="*/ 235760 h 1740760"/>
              <a:gd name="connsiteX14" fmla="*/ 1327066 w 1740762"/>
              <a:gd name="connsiteY14" fmla="*/ 289364 h 1740760"/>
              <a:gd name="connsiteX15" fmla="*/ 1329143 w 1740762"/>
              <a:gd name="connsiteY15" fmla="*/ 291241 h 1740760"/>
              <a:gd name="connsiteX16" fmla="*/ 1425645 w 1740762"/>
              <a:gd name="connsiteY16" fmla="*/ 194739 h 1740760"/>
              <a:gd name="connsiteX17" fmla="*/ 1546022 w 1740762"/>
              <a:gd name="connsiteY17" fmla="*/ 315117 h 1740760"/>
              <a:gd name="connsiteX18" fmla="*/ 1448558 w 1740762"/>
              <a:gd name="connsiteY18" fmla="*/ 412582 h 1740760"/>
              <a:gd name="connsiteX19" fmla="*/ 1457388 w 1740762"/>
              <a:gd name="connsiteY19" fmla="*/ 422838 h 1740760"/>
              <a:gd name="connsiteX20" fmla="*/ 1514167 w 1740762"/>
              <a:gd name="connsiteY20" fmla="*/ 511583 h 1740760"/>
              <a:gd name="connsiteX21" fmla="*/ 1641935 w 1740762"/>
              <a:gd name="connsiteY21" fmla="*/ 458659 h 1740760"/>
              <a:gd name="connsiteX22" fmla="*/ 1707082 w 1740762"/>
              <a:gd name="connsiteY22" fmla="*/ 615941 h 1740760"/>
              <a:gd name="connsiteX23" fmla="*/ 1579247 w 1740762"/>
              <a:gd name="connsiteY23" fmla="*/ 668892 h 1740760"/>
              <a:gd name="connsiteX24" fmla="*/ 1584835 w 1740762"/>
              <a:gd name="connsiteY24" fmla="*/ 687711 h 1740760"/>
              <a:gd name="connsiteX25" fmla="*/ 1601709 w 1740762"/>
              <a:gd name="connsiteY25" fmla="*/ 777321 h 1740760"/>
              <a:gd name="connsiteX26" fmla="*/ 1602202 w 1740762"/>
              <a:gd name="connsiteY26" fmla="*/ 785260 h 1740760"/>
              <a:gd name="connsiteX27" fmla="*/ 1740762 w 1740762"/>
              <a:gd name="connsiteY27" fmla="*/ 785260 h 1740760"/>
              <a:gd name="connsiteX28" fmla="*/ 1740762 w 1740762"/>
              <a:gd name="connsiteY28" fmla="*/ 955500 h 1740760"/>
              <a:gd name="connsiteX29" fmla="*/ 1602244 w 1740762"/>
              <a:gd name="connsiteY29" fmla="*/ 955500 h 1740760"/>
              <a:gd name="connsiteX30" fmla="*/ 1592412 w 1740762"/>
              <a:gd name="connsiteY30" fmla="*/ 1019928 h 1740760"/>
              <a:gd name="connsiteX31" fmla="*/ 1579385 w 1740762"/>
              <a:gd name="connsiteY31" fmla="*/ 1071925 h 1740760"/>
              <a:gd name="connsiteX32" fmla="*/ 1707082 w 1740762"/>
              <a:gd name="connsiteY32" fmla="*/ 1124819 h 1740760"/>
              <a:gd name="connsiteX33" fmla="*/ 1641935 w 1740762"/>
              <a:gd name="connsiteY33" fmla="*/ 1282101 h 1740760"/>
              <a:gd name="connsiteX34" fmla="*/ 1514336 w 1740762"/>
              <a:gd name="connsiteY34" fmla="*/ 1229247 h 1740760"/>
              <a:gd name="connsiteX35" fmla="*/ 1500059 w 1740762"/>
              <a:gd name="connsiteY35" fmla="*/ 1255158 h 1740760"/>
              <a:gd name="connsiteX36" fmla="*/ 1448892 w 1740762"/>
              <a:gd name="connsiteY36" fmla="*/ 1328512 h 1740760"/>
              <a:gd name="connsiteX37" fmla="*/ 1546022 w 1740762"/>
              <a:gd name="connsiteY37" fmla="*/ 1425643 h 1740760"/>
              <a:gd name="connsiteX38" fmla="*/ 1425645 w 1740762"/>
              <a:gd name="connsiteY38" fmla="*/ 1546021 h 1740760"/>
              <a:gd name="connsiteX39" fmla="*/ 1328549 w 1740762"/>
              <a:gd name="connsiteY39" fmla="*/ 1448925 h 1740760"/>
              <a:gd name="connsiteX40" fmla="*/ 1312981 w 1740762"/>
              <a:gd name="connsiteY40" fmla="*/ 1462328 h 1740760"/>
              <a:gd name="connsiteX41" fmla="*/ 1229762 w 1740762"/>
              <a:gd name="connsiteY41" fmla="*/ 1515571 h 1740760"/>
              <a:gd name="connsiteX42" fmla="*/ 1282102 w 1740762"/>
              <a:gd name="connsiteY42" fmla="*/ 1641932 h 1740760"/>
              <a:gd name="connsiteX43" fmla="*/ 1124821 w 1740762"/>
              <a:gd name="connsiteY43" fmla="*/ 1707080 h 1740760"/>
              <a:gd name="connsiteX44" fmla="*/ 1073151 w 1740762"/>
              <a:gd name="connsiteY44" fmla="*/ 1582339 h 1740760"/>
              <a:gd name="connsiteX45" fmla="*/ 1048108 w 1740762"/>
              <a:gd name="connsiteY45" fmla="*/ 1589775 h 1740760"/>
              <a:gd name="connsiteX46" fmla="*/ 958498 w 1740762"/>
              <a:gd name="connsiteY46" fmla="*/ 1606649 h 1740760"/>
              <a:gd name="connsiteX47" fmla="*/ 955501 w 1740762"/>
              <a:gd name="connsiteY47" fmla="*/ 1606835 h 1740760"/>
              <a:gd name="connsiteX48" fmla="*/ 955501 w 1740762"/>
              <a:gd name="connsiteY48" fmla="*/ 1740760 h 1740760"/>
              <a:gd name="connsiteX49" fmla="*/ 785261 w 1740762"/>
              <a:gd name="connsiteY49" fmla="*/ 1740760 h 1740760"/>
              <a:gd name="connsiteX50" fmla="*/ 785261 w 1740762"/>
              <a:gd name="connsiteY50" fmla="*/ 1607939 h 1740760"/>
              <a:gd name="connsiteX51" fmla="*/ 715891 w 1740762"/>
              <a:gd name="connsiteY51" fmla="*/ 1597352 h 1740760"/>
              <a:gd name="connsiteX52" fmla="*/ 666516 w 1740762"/>
              <a:gd name="connsiteY52" fmla="*/ 1584982 h 1740760"/>
              <a:gd name="connsiteX53" fmla="*/ 615942 w 1740762"/>
              <a:gd name="connsiteY53" fmla="*/ 1707080 h 1740760"/>
              <a:gd name="connsiteX54" fmla="*/ 458661 w 1740762"/>
              <a:gd name="connsiteY54" fmla="*/ 1641932 h 1740760"/>
              <a:gd name="connsiteX55" fmla="*/ 508928 w 1740762"/>
              <a:gd name="connsiteY55" fmla="*/ 1520575 h 1740760"/>
              <a:gd name="connsiteX56" fmla="*/ 480660 w 1740762"/>
              <a:gd name="connsiteY56" fmla="*/ 1504999 h 1740760"/>
              <a:gd name="connsiteX57" fmla="*/ 407307 w 1740762"/>
              <a:gd name="connsiteY57" fmla="*/ 1453832 h 1740760"/>
              <a:gd name="connsiteX58" fmla="*/ 315118 w 1740762"/>
              <a:gd name="connsiteY58" fmla="*/ 1546021 h 1740760"/>
              <a:gd name="connsiteX59" fmla="*/ 194740 w 1740762"/>
              <a:gd name="connsiteY59" fmla="*/ 1425643 h 1740760"/>
              <a:gd name="connsiteX60" fmla="*/ 286894 w 1740762"/>
              <a:gd name="connsiteY60" fmla="*/ 1333489 h 1740760"/>
              <a:gd name="connsiteX61" fmla="*/ 273491 w 1740762"/>
              <a:gd name="connsiteY61" fmla="*/ 1317922 h 1740760"/>
              <a:gd name="connsiteX62" fmla="*/ 218783 w 1740762"/>
              <a:gd name="connsiteY62" fmla="*/ 1232414 h 1740760"/>
              <a:gd name="connsiteX63" fmla="*/ 98828 w 1740762"/>
              <a:gd name="connsiteY63" fmla="*/ 1282101 h 1740760"/>
              <a:gd name="connsiteX64" fmla="*/ 33680 w 1740762"/>
              <a:gd name="connsiteY64" fmla="*/ 1124819 h 1740760"/>
              <a:gd name="connsiteX65" fmla="*/ 152714 w 1740762"/>
              <a:gd name="connsiteY65" fmla="*/ 1075514 h 1740760"/>
              <a:gd name="connsiteX66" fmla="*/ 146043 w 1740762"/>
              <a:gd name="connsiteY66" fmla="*/ 1053048 h 1740760"/>
              <a:gd name="connsiteX67" fmla="*/ 129170 w 1740762"/>
              <a:gd name="connsiteY67" fmla="*/ 963438 h 1740760"/>
              <a:gd name="connsiteX68" fmla="*/ 128677 w 1740762"/>
              <a:gd name="connsiteY68" fmla="*/ 955500 h 1740760"/>
              <a:gd name="connsiteX69" fmla="*/ 0 w 1740762"/>
              <a:gd name="connsiteY69" fmla="*/ 955500 h 1740760"/>
              <a:gd name="connsiteX70" fmla="*/ 0 w 1740762"/>
              <a:gd name="connsiteY70" fmla="*/ 785260 h 1740760"/>
              <a:gd name="connsiteX71" fmla="*/ 128814 w 1740762"/>
              <a:gd name="connsiteY71" fmla="*/ 785260 h 1740760"/>
              <a:gd name="connsiteX72" fmla="*/ 134981 w 1740762"/>
              <a:gd name="connsiteY72" fmla="*/ 739025 h 1740760"/>
              <a:gd name="connsiteX73" fmla="*/ 147040 w 1740762"/>
              <a:gd name="connsiteY73" fmla="*/ 683819 h 1740760"/>
              <a:gd name="connsiteX74" fmla="*/ 152622 w 1740762"/>
              <a:gd name="connsiteY74" fmla="*/ 665208 h 1740760"/>
              <a:gd name="connsiteX75" fmla="*/ 33680 w 1740762"/>
              <a:gd name="connsiteY75" fmla="*/ 615940 h 1740760"/>
              <a:gd name="connsiteX76" fmla="*/ 98828 w 1740762"/>
              <a:gd name="connsiteY76" fmla="*/ 458659 h 1740760"/>
              <a:gd name="connsiteX77" fmla="*/ 219054 w 1740762"/>
              <a:gd name="connsiteY77" fmla="*/ 508459 h 1740760"/>
              <a:gd name="connsiteX78" fmla="*/ 264199 w 1740762"/>
              <a:gd name="connsiteY78" fmla="*/ 435381 h 1740760"/>
              <a:gd name="connsiteX79" fmla="*/ 286732 w 1740762"/>
              <a:gd name="connsiteY79" fmla="*/ 407109 h 1740760"/>
              <a:gd name="connsiteX80" fmla="*/ 194740 w 1740762"/>
              <a:gd name="connsiteY80" fmla="*/ 315117 h 1740760"/>
              <a:gd name="connsiteX81" fmla="*/ 315118 w 1740762"/>
              <a:gd name="connsiteY81" fmla="*/ 194739 h 1740760"/>
              <a:gd name="connsiteX82" fmla="*/ 407197 w 1740762"/>
              <a:gd name="connsiteY82" fmla="*/ 286817 h 1740760"/>
              <a:gd name="connsiteX83" fmla="*/ 460791 w 1740762"/>
              <a:gd name="connsiteY83" fmla="*/ 248268 h 1740760"/>
              <a:gd name="connsiteX84" fmla="*/ 508858 w 1740762"/>
              <a:gd name="connsiteY84" fmla="*/ 220014 h 1740760"/>
              <a:gd name="connsiteX85" fmla="*/ 458661 w 1740762"/>
              <a:gd name="connsiteY85" fmla="*/ 98828 h 1740760"/>
              <a:gd name="connsiteX86" fmla="*/ 615942 w 1740762"/>
              <a:gd name="connsiteY86" fmla="*/ 33679 h 1740760"/>
              <a:gd name="connsiteX87" fmla="*/ 666597 w 1740762"/>
              <a:gd name="connsiteY87" fmla="*/ 155970 h 1740760"/>
              <a:gd name="connsiteX88" fmla="*/ 715891 w 1740762"/>
              <a:gd name="connsiteY88" fmla="*/ 143408 h 1740760"/>
              <a:gd name="connsiteX89" fmla="*/ 785261 w 1740762"/>
              <a:gd name="connsiteY89" fmla="*/ 132820 h 174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40762" h="1740760">
                <a:moveTo>
                  <a:pt x="870381" y="422211"/>
                </a:moveTo>
                <a:cubicBezTo>
                  <a:pt x="622864" y="422211"/>
                  <a:pt x="422212" y="622863"/>
                  <a:pt x="422212" y="870380"/>
                </a:cubicBezTo>
                <a:cubicBezTo>
                  <a:pt x="422212" y="1117897"/>
                  <a:pt x="622864" y="1318549"/>
                  <a:pt x="870381" y="1318549"/>
                </a:cubicBezTo>
                <a:cubicBezTo>
                  <a:pt x="1117898" y="1318549"/>
                  <a:pt x="1318550" y="1117897"/>
                  <a:pt x="1318550" y="870380"/>
                </a:cubicBezTo>
                <a:cubicBezTo>
                  <a:pt x="1318550" y="622863"/>
                  <a:pt x="1117898" y="422211"/>
                  <a:pt x="870381" y="422211"/>
                </a:cubicBezTo>
                <a:close/>
                <a:moveTo>
                  <a:pt x="785261" y="0"/>
                </a:moveTo>
                <a:lnTo>
                  <a:pt x="955501" y="0"/>
                </a:lnTo>
                <a:lnTo>
                  <a:pt x="955501" y="134329"/>
                </a:lnTo>
                <a:lnTo>
                  <a:pt x="1014988" y="143408"/>
                </a:lnTo>
                <a:lnTo>
                  <a:pt x="1073317" y="158020"/>
                </a:lnTo>
                <a:lnTo>
                  <a:pt x="1124821" y="33680"/>
                </a:lnTo>
                <a:lnTo>
                  <a:pt x="1282102" y="98828"/>
                </a:lnTo>
                <a:lnTo>
                  <a:pt x="1229998" y="224619"/>
                </a:lnTo>
                <a:lnTo>
                  <a:pt x="1250218" y="235760"/>
                </a:lnTo>
                <a:cubicBezTo>
                  <a:pt x="1276992" y="252029"/>
                  <a:pt x="1302655" y="269943"/>
                  <a:pt x="1327066" y="289364"/>
                </a:cubicBezTo>
                <a:lnTo>
                  <a:pt x="1329143" y="291241"/>
                </a:lnTo>
                <a:lnTo>
                  <a:pt x="1425645" y="194739"/>
                </a:lnTo>
                <a:lnTo>
                  <a:pt x="1546022" y="315117"/>
                </a:lnTo>
                <a:lnTo>
                  <a:pt x="1448558" y="412582"/>
                </a:lnTo>
                <a:lnTo>
                  <a:pt x="1457388" y="422838"/>
                </a:lnTo>
                <a:lnTo>
                  <a:pt x="1514167" y="511583"/>
                </a:lnTo>
                <a:lnTo>
                  <a:pt x="1641935" y="458659"/>
                </a:lnTo>
                <a:lnTo>
                  <a:pt x="1707082" y="615941"/>
                </a:lnTo>
                <a:lnTo>
                  <a:pt x="1579247" y="668892"/>
                </a:lnTo>
                <a:lnTo>
                  <a:pt x="1584835" y="687711"/>
                </a:lnTo>
                <a:cubicBezTo>
                  <a:pt x="1592232" y="716929"/>
                  <a:pt x="1597895" y="746838"/>
                  <a:pt x="1601709" y="777321"/>
                </a:cubicBezTo>
                <a:lnTo>
                  <a:pt x="1602202" y="785260"/>
                </a:lnTo>
                <a:lnTo>
                  <a:pt x="1740762" y="785260"/>
                </a:lnTo>
                <a:lnTo>
                  <a:pt x="1740762" y="955500"/>
                </a:lnTo>
                <a:lnTo>
                  <a:pt x="1602244" y="955500"/>
                </a:lnTo>
                <a:lnTo>
                  <a:pt x="1592412" y="1019928"/>
                </a:lnTo>
                <a:lnTo>
                  <a:pt x="1579385" y="1071925"/>
                </a:lnTo>
                <a:lnTo>
                  <a:pt x="1707082" y="1124819"/>
                </a:lnTo>
                <a:lnTo>
                  <a:pt x="1641935" y="1282101"/>
                </a:lnTo>
                <a:lnTo>
                  <a:pt x="1514336" y="1229247"/>
                </a:lnTo>
                <a:lnTo>
                  <a:pt x="1500059" y="1255158"/>
                </a:lnTo>
                <a:lnTo>
                  <a:pt x="1448892" y="1328512"/>
                </a:lnTo>
                <a:lnTo>
                  <a:pt x="1546022" y="1425643"/>
                </a:lnTo>
                <a:lnTo>
                  <a:pt x="1425645" y="1546021"/>
                </a:lnTo>
                <a:lnTo>
                  <a:pt x="1328549" y="1448925"/>
                </a:lnTo>
                <a:lnTo>
                  <a:pt x="1312981" y="1462328"/>
                </a:lnTo>
                <a:lnTo>
                  <a:pt x="1229762" y="1515571"/>
                </a:lnTo>
                <a:lnTo>
                  <a:pt x="1282102" y="1641932"/>
                </a:lnTo>
                <a:lnTo>
                  <a:pt x="1124821" y="1707080"/>
                </a:lnTo>
                <a:lnTo>
                  <a:pt x="1073151" y="1582339"/>
                </a:lnTo>
                <a:lnTo>
                  <a:pt x="1048108" y="1589775"/>
                </a:lnTo>
                <a:cubicBezTo>
                  <a:pt x="1018890" y="1597172"/>
                  <a:pt x="988981" y="1602835"/>
                  <a:pt x="958498" y="1606649"/>
                </a:cubicBezTo>
                <a:lnTo>
                  <a:pt x="955501" y="1606835"/>
                </a:lnTo>
                <a:lnTo>
                  <a:pt x="955501" y="1740760"/>
                </a:lnTo>
                <a:lnTo>
                  <a:pt x="785261" y="1740760"/>
                </a:lnTo>
                <a:lnTo>
                  <a:pt x="785261" y="1607939"/>
                </a:lnTo>
                <a:lnTo>
                  <a:pt x="715891" y="1597352"/>
                </a:lnTo>
                <a:lnTo>
                  <a:pt x="666516" y="1584982"/>
                </a:lnTo>
                <a:lnTo>
                  <a:pt x="615942" y="1707080"/>
                </a:lnTo>
                <a:lnTo>
                  <a:pt x="458661" y="1641932"/>
                </a:lnTo>
                <a:lnTo>
                  <a:pt x="508928" y="1520575"/>
                </a:lnTo>
                <a:lnTo>
                  <a:pt x="480660" y="1504999"/>
                </a:lnTo>
                <a:lnTo>
                  <a:pt x="407307" y="1453832"/>
                </a:lnTo>
                <a:lnTo>
                  <a:pt x="315118" y="1546021"/>
                </a:lnTo>
                <a:lnTo>
                  <a:pt x="194740" y="1425643"/>
                </a:lnTo>
                <a:lnTo>
                  <a:pt x="286894" y="1333489"/>
                </a:lnTo>
                <a:lnTo>
                  <a:pt x="273491" y="1317922"/>
                </a:lnTo>
                <a:lnTo>
                  <a:pt x="218783" y="1232414"/>
                </a:lnTo>
                <a:lnTo>
                  <a:pt x="98828" y="1282101"/>
                </a:lnTo>
                <a:lnTo>
                  <a:pt x="33680" y="1124819"/>
                </a:lnTo>
                <a:lnTo>
                  <a:pt x="152714" y="1075514"/>
                </a:lnTo>
                <a:lnTo>
                  <a:pt x="146043" y="1053048"/>
                </a:lnTo>
                <a:cubicBezTo>
                  <a:pt x="138647" y="1023830"/>
                  <a:pt x="132984" y="993922"/>
                  <a:pt x="129170" y="963438"/>
                </a:cubicBezTo>
                <a:lnTo>
                  <a:pt x="128677" y="955500"/>
                </a:lnTo>
                <a:lnTo>
                  <a:pt x="0" y="955500"/>
                </a:lnTo>
                <a:lnTo>
                  <a:pt x="0" y="785260"/>
                </a:lnTo>
                <a:lnTo>
                  <a:pt x="128814" y="785260"/>
                </a:lnTo>
                <a:lnTo>
                  <a:pt x="134981" y="739025"/>
                </a:lnTo>
                <a:cubicBezTo>
                  <a:pt x="138313" y="720372"/>
                  <a:pt x="142341" y="701961"/>
                  <a:pt x="147040" y="683819"/>
                </a:cubicBezTo>
                <a:lnTo>
                  <a:pt x="152622" y="665208"/>
                </a:lnTo>
                <a:lnTo>
                  <a:pt x="33680" y="615940"/>
                </a:lnTo>
                <a:lnTo>
                  <a:pt x="98828" y="458659"/>
                </a:lnTo>
                <a:lnTo>
                  <a:pt x="219054" y="508459"/>
                </a:lnTo>
                <a:lnTo>
                  <a:pt x="264199" y="435381"/>
                </a:lnTo>
                <a:lnTo>
                  <a:pt x="286732" y="407109"/>
                </a:lnTo>
                <a:lnTo>
                  <a:pt x="194740" y="315117"/>
                </a:lnTo>
                <a:lnTo>
                  <a:pt x="315118" y="194739"/>
                </a:lnTo>
                <a:lnTo>
                  <a:pt x="407197" y="286817"/>
                </a:lnTo>
                <a:lnTo>
                  <a:pt x="460791" y="248268"/>
                </a:lnTo>
                <a:lnTo>
                  <a:pt x="508858" y="220014"/>
                </a:lnTo>
                <a:lnTo>
                  <a:pt x="458661" y="98828"/>
                </a:lnTo>
                <a:lnTo>
                  <a:pt x="615942" y="33679"/>
                </a:lnTo>
                <a:lnTo>
                  <a:pt x="666597" y="155970"/>
                </a:lnTo>
                <a:lnTo>
                  <a:pt x="715891" y="143408"/>
                </a:lnTo>
                <a:lnTo>
                  <a:pt x="785261" y="13282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3843074" y="1403209"/>
            <a:ext cx="1012594" cy="1034416"/>
            <a:chOff x="1325411" y="1372730"/>
            <a:chExt cx="1251557" cy="1251560"/>
          </a:xfrm>
          <a:effectLst>
            <a:outerShdw blurRad="762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3" name="任意多边形 42"/>
            <p:cNvSpPr/>
            <p:nvPr/>
          </p:nvSpPr>
          <p:spPr>
            <a:xfrm>
              <a:off x="1325411" y="1372730"/>
              <a:ext cx="625779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任意多边形 43"/>
            <p:cNvSpPr/>
            <p:nvPr/>
          </p:nvSpPr>
          <p:spPr>
            <a:xfrm rot="5400000">
              <a:off x="1951189" y="1372730"/>
              <a:ext cx="625778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任意多边形 44"/>
            <p:cNvSpPr/>
            <p:nvPr/>
          </p:nvSpPr>
          <p:spPr>
            <a:xfrm rot="10800000">
              <a:off x="1951187" y="1998509"/>
              <a:ext cx="625779" cy="625779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任意多边形 45"/>
            <p:cNvSpPr/>
            <p:nvPr/>
          </p:nvSpPr>
          <p:spPr>
            <a:xfrm rot="16200000">
              <a:off x="1325412" y="1998511"/>
              <a:ext cx="625778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2175026" y="1496422"/>
            <a:ext cx="1247133" cy="1620186"/>
            <a:chOff x="3446157" y="1908877"/>
            <a:chExt cx="3587723" cy="4660916"/>
          </a:xfrm>
        </p:grpSpPr>
        <p:sp>
          <p:nvSpPr>
            <p:cNvPr id="48" name="圆角矩形 47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Freeform 5"/>
            <p:cNvSpPr>
              <a:spLocks/>
            </p:cNvSpPr>
            <p:nvPr/>
          </p:nvSpPr>
          <p:spPr bwMode="auto">
            <a:xfrm rot="16200000">
              <a:off x="3295850" y="2263222"/>
              <a:ext cx="2643766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18900000" scaled="0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圆角矩形 49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5"/>
            <p:cNvSpPr>
              <a:spLocks/>
            </p:cNvSpPr>
            <p:nvPr/>
          </p:nvSpPr>
          <p:spPr bwMode="auto">
            <a:xfrm rot="16200000">
              <a:off x="3589407" y="2523402"/>
              <a:ext cx="2056648" cy="182279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0">
                    <a:srgbClr val="C00000"/>
                  </a:gs>
                  <a:gs pos="100000">
                    <a:srgbClr val="FF0000"/>
                  </a:gs>
                </a:gsLst>
                <a:lin ang="18900000" scaled="0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5899301" y="1496422"/>
            <a:ext cx="1247133" cy="1620186"/>
            <a:chOff x="3446157" y="1908877"/>
            <a:chExt cx="3587723" cy="4660916"/>
          </a:xfrm>
        </p:grpSpPr>
        <p:sp>
          <p:nvSpPr>
            <p:cNvPr id="53" name="圆角矩形 52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5"/>
            <p:cNvSpPr>
              <a:spLocks/>
            </p:cNvSpPr>
            <p:nvPr/>
          </p:nvSpPr>
          <p:spPr bwMode="auto">
            <a:xfrm rot="16200000">
              <a:off x="3295850" y="2263222"/>
              <a:ext cx="2643766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18900000" scaled="0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圆角矩形 54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013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Freeform 5"/>
            <p:cNvSpPr>
              <a:spLocks/>
            </p:cNvSpPr>
            <p:nvPr/>
          </p:nvSpPr>
          <p:spPr bwMode="auto">
            <a:xfrm rot="16200000">
              <a:off x="3589407" y="2523402"/>
              <a:ext cx="2056648" cy="182279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0000"/>
                </a:gs>
                <a:gs pos="100000">
                  <a:srgbClr val="C00000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0">
                    <a:srgbClr val="C00000"/>
                  </a:gs>
                  <a:gs pos="100000">
                    <a:srgbClr val="FF0000"/>
                  </a:gs>
                </a:gsLst>
                <a:lin ang="18900000" scaled="0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013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921657" y="1736643"/>
            <a:ext cx="1231431" cy="652519"/>
            <a:chOff x="3270686" y="3881040"/>
            <a:chExt cx="1641908" cy="870023"/>
          </a:xfrm>
        </p:grpSpPr>
        <p:sp>
          <p:nvSpPr>
            <p:cNvPr id="58" name="文本框 57"/>
            <p:cNvSpPr txBox="1"/>
            <p:nvPr/>
          </p:nvSpPr>
          <p:spPr>
            <a:xfrm>
              <a:off x="3270689" y="3881040"/>
              <a:ext cx="1641905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在此添加标题</a:t>
              </a: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3270686" y="4135511"/>
              <a:ext cx="1584756" cy="615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单击添加标题文本单击添加标题文本单击添加标题文本。</a:t>
              </a: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1061538" y="3308268"/>
            <a:ext cx="1113488" cy="652519"/>
            <a:chOff x="3457192" y="3881040"/>
            <a:chExt cx="1484650" cy="870023"/>
          </a:xfrm>
        </p:grpSpPr>
        <p:sp>
          <p:nvSpPr>
            <p:cNvPr id="61" name="文本框 60"/>
            <p:cNvSpPr txBox="1"/>
            <p:nvPr/>
          </p:nvSpPr>
          <p:spPr>
            <a:xfrm>
              <a:off x="3457511" y="3881040"/>
              <a:ext cx="1484331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在此添加标题</a:t>
              </a: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3457192" y="4135511"/>
              <a:ext cx="1398251" cy="615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单击添加标题文本单击添加标题文本单击添加标题文本。</a:t>
              </a: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6789343" y="1736643"/>
            <a:ext cx="1124225" cy="652519"/>
            <a:chOff x="3457192" y="3881040"/>
            <a:chExt cx="1498966" cy="870023"/>
          </a:xfrm>
        </p:grpSpPr>
        <p:sp>
          <p:nvSpPr>
            <p:cNvPr id="64" name="文本框 63"/>
            <p:cNvSpPr txBox="1"/>
            <p:nvPr/>
          </p:nvSpPr>
          <p:spPr>
            <a:xfrm>
              <a:off x="3457511" y="3881040"/>
              <a:ext cx="1498647" cy="615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在此添加标题</a:t>
              </a:r>
              <a:r>
                <a:rPr lang="en-US" altLang="zh-CN" sz="1200" dirty="0">
                  <a:solidFill>
                    <a:srgbClr val="E870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`</a:t>
              </a:r>
              <a:endParaRPr lang="zh-CN" altLang="en-US" sz="1200" dirty="0">
                <a:solidFill>
                  <a:srgbClr val="E8707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3457192" y="4135511"/>
              <a:ext cx="1398251" cy="615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单击添加标题文本单击添加标题文本单击添加标题文本。</a:t>
              </a: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6789344" y="3308268"/>
            <a:ext cx="1188574" cy="652519"/>
            <a:chOff x="3457192" y="3881040"/>
            <a:chExt cx="1584764" cy="870023"/>
          </a:xfrm>
        </p:grpSpPr>
        <p:sp>
          <p:nvSpPr>
            <p:cNvPr id="67" name="文本框 66"/>
            <p:cNvSpPr txBox="1"/>
            <p:nvPr/>
          </p:nvSpPr>
          <p:spPr>
            <a:xfrm>
              <a:off x="3457511" y="3881040"/>
              <a:ext cx="1584445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在此添加标题</a:t>
              </a: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3457192" y="4135511"/>
              <a:ext cx="1398251" cy="615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单击添加标题文本单击添加标题文本单击添加标题文本。</a:t>
              </a:r>
            </a:p>
          </p:txBody>
        </p:sp>
      </p:grpSp>
      <p:grpSp>
        <p:nvGrpSpPr>
          <p:cNvPr id="69" name="Group 4"/>
          <p:cNvGrpSpPr>
            <a:grpSpLocks noChangeAspect="1"/>
          </p:cNvGrpSpPr>
          <p:nvPr/>
        </p:nvGrpSpPr>
        <p:grpSpPr bwMode="auto">
          <a:xfrm>
            <a:off x="2421798" y="1826412"/>
            <a:ext cx="315440" cy="369659"/>
            <a:chOff x="1776" y="1776"/>
            <a:chExt cx="64" cy="75"/>
          </a:xfrm>
          <a:solidFill>
            <a:schemeClr val="bg1"/>
          </a:solidFill>
        </p:grpSpPr>
        <p:sp>
          <p:nvSpPr>
            <p:cNvPr id="70" name="Freeform 5"/>
            <p:cNvSpPr>
              <a:spLocks/>
            </p:cNvSpPr>
            <p:nvPr/>
          </p:nvSpPr>
          <p:spPr bwMode="auto">
            <a:xfrm>
              <a:off x="1795" y="1779"/>
              <a:ext cx="29" cy="26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Freeform 6"/>
            <p:cNvSpPr>
              <a:spLocks/>
            </p:cNvSpPr>
            <p:nvPr/>
          </p:nvSpPr>
          <p:spPr bwMode="auto">
            <a:xfrm>
              <a:off x="1776" y="1810"/>
              <a:ext cx="64" cy="41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Freeform 7"/>
            <p:cNvSpPr>
              <a:spLocks/>
            </p:cNvSpPr>
            <p:nvPr/>
          </p:nvSpPr>
          <p:spPr bwMode="auto">
            <a:xfrm>
              <a:off x="1795" y="1776"/>
              <a:ext cx="29" cy="26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" name="Freeform 8"/>
            <p:cNvSpPr>
              <a:spLocks/>
            </p:cNvSpPr>
            <p:nvPr/>
          </p:nvSpPr>
          <p:spPr bwMode="auto">
            <a:xfrm>
              <a:off x="1776" y="1807"/>
              <a:ext cx="64" cy="42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4" name="Group 18"/>
          <p:cNvGrpSpPr>
            <a:grpSpLocks noChangeAspect="1"/>
          </p:cNvGrpSpPr>
          <p:nvPr/>
        </p:nvGrpSpPr>
        <p:grpSpPr bwMode="auto">
          <a:xfrm>
            <a:off x="6172190" y="3443134"/>
            <a:ext cx="320356" cy="298512"/>
            <a:chOff x="3802" y="2858"/>
            <a:chExt cx="616" cy="574"/>
          </a:xfrm>
          <a:solidFill>
            <a:schemeClr val="bg1"/>
          </a:solidFill>
        </p:grpSpPr>
        <p:sp>
          <p:nvSpPr>
            <p:cNvPr id="75" name="Rectangle 19"/>
            <p:cNvSpPr>
              <a:spLocks noChangeArrowheads="1"/>
            </p:cNvSpPr>
            <p:nvPr/>
          </p:nvSpPr>
          <p:spPr bwMode="auto">
            <a:xfrm>
              <a:off x="3802" y="3205"/>
              <a:ext cx="129" cy="2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Rectangle 20"/>
            <p:cNvSpPr>
              <a:spLocks noChangeArrowheads="1"/>
            </p:cNvSpPr>
            <p:nvPr/>
          </p:nvSpPr>
          <p:spPr bwMode="auto">
            <a:xfrm>
              <a:off x="3964" y="3174"/>
              <a:ext cx="129" cy="25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" name="Rectangle 21"/>
            <p:cNvSpPr>
              <a:spLocks noChangeArrowheads="1"/>
            </p:cNvSpPr>
            <p:nvPr/>
          </p:nvSpPr>
          <p:spPr bwMode="auto">
            <a:xfrm>
              <a:off x="4129" y="3131"/>
              <a:ext cx="129" cy="30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Rectangle 22"/>
            <p:cNvSpPr>
              <a:spLocks noChangeArrowheads="1"/>
            </p:cNvSpPr>
            <p:nvPr/>
          </p:nvSpPr>
          <p:spPr bwMode="auto">
            <a:xfrm>
              <a:off x="4289" y="3078"/>
              <a:ext cx="129" cy="35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Freeform 23"/>
            <p:cNvSpPr>
              <a:spLocks/>
            </p:cNvSpPr>
            <p:nvPr/>
          </p:nvSpPr>
          <p:spPr bwMode="auto">
            <a:xfrm>
              <a:off x="3888" y="2858"/>
              <a:ext cx="370" cy="270"/>
            </a:xfrm>
            <a:custGeom>
              <a:avLst/>
              <a:gdLst>
                <a:gd name="T0" fmla="*/ 94 w 155"/>
                <a:gd name="T1" fmla="*/ 21 h 113"/>
                <a:gd name="T2" fmla="*/ 0 w 155"/>
                <a:gd name="T3" fmla="*/ 72 h 113"/>
                <a:gd name="T4" fmla="*/ 114 w 155"/>
                <a:gd name="T5" fmla="*/ 63 h 113"/>
                <a:gd name="T6" fmla="*/ 122 w 155"/>
                <a:gd name="T7" fmla="*/ 82 h 113"/>
                <a:gd name="T8" fmla="*/ 155 w 155"/>
                <a:gd name="T9" fmla="*/ 0 h 113"/>
                <a:gd name="T10" fmla="*/ 85 w 155"/>
                <a:gd name="T11" fmla="*/ 2 h 113"/>
                <a:gd name="T12" fmla="*/ 94 w 155"/>
                <a:gd name="T13" fmla="*/ 2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113">
                  <a:moveTo>
                    <a:pt x="94" y="21"/>
                  </a:moveTo>
                  <a:cubicBezTo>
                    <a:pt x="85" y="33"/>
                    <a:pt x="53" y="68"/>
                    <a:pt x="0" y="72"/>
                  </a:cubicBezTo>
                  <a:cubicBezTo>
                    <a:pt x="0" y="72"/>
                    <a:pt x="31" y="113"/>
                    <a:pt x="114" y="63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85" y="2"/>
                    <a:pt x="85" y="2"/>
                    <a:pt x="85" y="2"/>
                  </a:cubicBezTo>
                  <a:lnTo>
                    <a:pt x="9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0" name="Group 13"/>
          <p:cNvGrpSpPr>
            <a:grpSpLocks noChangeAspect="1"/>
          </p:cNvGrpSpPr>
          <p:nvPr/>
        </p:nvGrpSpPr>
        <p:grpSpPr bwMode="auto">
          <a:xfrm>
            <a:off x="2387184" y="3396813"/>
            <a:ext cx="384668" cy="391155"/>
            <a:chOff x="2426" y="2745"/>
            <a:chExt cx="593" cy="603"/>
          </a:xfrm>
          <a:solidFill>
            <a:schemeClr val="bg1"/>
          </a:solidFill>
        </p:grpSpPr>
        <p:sp>
          <p:nvSpPr>
            <p:cNvPr id="81" name="Freeform 14"/>
            <p:cNvSpPr>
              <a:spLocks/>
            </p:cNvSpPr>
            <p:nvPr/>
          </p:nvSpPr>
          <p:spPr bwMode="auto">
            <a:xfrm>
              <a:off x="2442" y="2772"/>
              <a:ext cx="577" cy="576"/>
            </a:xfrm>
            <a:custGeom>
              <a:avLst/>
              <a:gdLst>
                <a:gd name="T0" fmla="*/ 0 w 241"/>
                <a:gd name="T1" fmla="*/ 115 h 241"/>
                <a:gd name="T2" fmla="*/ 0 w 241"/>
                <a:gd name="T3" fmla="*/ 121 h 241"/>
                <a:gd name="T4" fmla="*/ 121 w 241"/>
                <a:gd name="T5" fmla="*/ 241 h 241"/>
                <a:gd name="T6" fmla="*/ 241 w 241"/>
                <a:gd name="T7" fmla="*/ 121 h 241"/>
                <a:gd name="T8" fmla="*/ 121 w 241"/>
                <a:gd name="T9" fmla="*/ 0 h 241"/>
                <a:gd name="T10" fmla="*/ 121 w 241"/>
                <a:gd name="T11" fmla="*/ 115 h 241"/>
                <a:gd name="T12" fmla="*/ 0 w 241"/>
                <a:gd name="T13" fmla="*/ 115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" h="241">
                  <a:moveTo>
                    <a:pt x="0" y="115"/>
                  </a:moveTo>
                  <a:cubicBezTo>
                    <a:pt x="0" y="117"/>
                    <a:pt x="0" y="119"/>
                    <a:pt x="0" y="121"/>
                  </a:cubicBezTo>
                  <a:cubicBezTo>
                    <a:pt x="0" y="187"/>
                    <a:pt x="54" y="241"/>
                    <a:pt x="121" y="241"/>
                  </a:cubicBezTo>
                  <a:cubicBezTo>
                    <a:pt x="187" y="241"/>
                    <a:pt x="241" y="187"/>
                    <a:pt x="241" y="121"/>
                  </a:cubicBezTo>
                  <a:cubicBezTo>
                    <a:pt x="241" y="54"/>
                    <a:pt x="187" y="0"/>
                    <a:pt x="121" y="0"/>
                  </a:cubicBezTo>
                  <a:cubicBezTo>
                    <a:pt x="121" y="115"/>
                    <a:pt x="121" y="115"/>
                    <a:pt x="121" y="115"/>
                  </a:cubicBez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Freeform 15"/>
            <p:cNvSpPr>
              <a:spLocks noEditPoints="1"/>
            </p:cNvSpPr>
            <p:nvPr/>
          </p:nvSpPr>
          <p:spPr bwMode="auto">
            <a:xfrm>
              <a:off x="2426" y="2745"/>
              <a:ext cx="275" cy="273"/>
            </a:xfrm>
            <a:custGeom>
              <a:avLst/>
              <a:gdLst>
                <a:gd name="T0" fmla="*/ 0 w 115"/>
                <a:gd name="T1" fmla="*/ 114 h 114"/>
                <a:gd name="T2" fmla="*/ 115 w 115"/>
                <a:gd name="T3" fmla="*/ 114 h 114"/>
                <a:gd name="T4" fmla="*/ 115 w 115"/>
                <a:gd name="T5" fmla="*/ 0 h 114"/>
                <a:gd name="T6" fmla="*/ 0 w 115"/>
                <a:gd name="T7" fmla="*/ 114 h 114"/>
                <a:gd name="T8" fmla="*/ 15 w 115"/>
                <a:gd name="T9" fmla="*/ 104 h 114"/>
                <a:gd name="T10" fmla="*/ 104 w 115"/>
                <a:gd name="T11" fmla="*/ 14 h 114"/>
                <a:gd name="T12" fmla="*/ 104 w 115"/>
                <a:gd name="T13" fmla="*/ 104 h 114"/>
                <a:gd name="T14" fmla="*/ 15 w 115"/>
                <a:gd name="T15" fmla="*/ 10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114">
                  <a:moveTo>
                    <a:pt x="0" y="114"/>
                  </a:moveTo>
                  <a:cubicBezTo>
                    <a:pt x="115" y="114"/>
                    <a:pt x="115" y="114"/>
                    <a:pt x="115" y="114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51" y="0"/>
                    <a:pt x="0" y="51"/>
                    <a:pt x="0" y="114"/>
                  </a:cubicBezTo>
                  <a:close/>
                  <a:moveTo>
                    <a:pt x="15" y="104"/>
                  </a:moveTo>
                  <a:cubicBezTo>
                    <a:pt x="15" y="54"/>
                    <a:pt x="55" y="14"/>
                    <a:pt x="104" y="14"/>
                  </a:cubicBezTo>
                  <a:cubicBezTo>
                    <a:pt x="104" y="104"/>
                    <a:pt x="104" y="104"/>
                    <a:pt x="104" y="104"/>
                  </a:cubicBezTo>
                  <a:lnTo>
                    <a:pt x="15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6167088" y="1831375"/>
            <a:ext cx="330562" cy="359730"/>
            <a:chOff x="4873628" y="1965320"/>
            <a:chExt cx="269874" cy="293687"/>
          </a:xfrm>
          <a:solidFill>
            <a:schemeClr val="bg1"/>
          </a:solidFill>
        </p:grpSpPr>
        <p:sp>
          <p:nvSpPr>
            <p:cNvPr id="84" name="Freeform 502"/>
            <p:cNvSpPr>
              <a:spLocks/>
            </p:cNvSpPr>
            <p:nvPr/>
          </p:nvSpPr>
          <p:spPr bwMode="auto">
            <a:xfrm>
              <a:off x="4873628" y="2127243"/>
              <a:ext cx="112713" cy="131762"/>
            </a:xfrm>
            <a:custGeom>
              <a:avLst/>
              <a:gdLst>
                <a:gd name="T0" fmla="*/ 2 w 30"/>
                <a:gd name="T1" fmla="*/ 0 h 35"/>
                <a:gd name="T2" fmla="*/ 28 w 30"/>
                <a:gd name="T3" fmla="*/ 0 h 35"/>
                <a:gd name="T4" fmla="*/ 30 w 30"/>
                <a:gd name="T5" fmla="*/ 1 h 35"/>
                <a:gd name="T6" fmla="*/ 28 w 30"/>
                <a:gd name="T7" fmla="*/ 3 h 35"/>
                <a:gd name="T8" fmla="*/ 3 w 30"/>
                <a:gd name="T9" fmla="*/ 3 h 35"/>
                <a:gd name="T10" fmla="*/ 3 w 30"/>
                <a:gd name="T11" fmla="*/ 33 h 35"/>
                <a:gd name="T12" fmla="*/ 2 w 30"/>
                <a:gd name="T13" fmla="*/ 35 h 35"/>
                <a:gd name="T14" fmla="*/ 0 w 30"/>
                <a:gd name="T15" fmla="*/ 33 h 35"/>
                <a:gd name="T16" fmla="*/ 0 w 30"/>
                <a:gd name="T17" fmla="*/ 1 h 35"/>
                <a:gd name="T18" fmla="*/ 2 w 30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35">
                  <a:moveTo>
                    <a:pt x="2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0" y="1"/>
                    <a:pt x="30" y="1"/>
                  </a:cubicBezTo>
                  <a:cubicBezTo>
                    <a:pt x="30" y="2"/>
                    <a:pt x="29" y="3"/>
                    <a:pt x="28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4"/>
                    <a:pt x="3" y="35"/>
                    <a:pt x="2" y="35"/>
                  </a:cubicBezTo>
                  <a:cubicBezTo>
                    <a:pt x="1" y="35"/>
                    <a:pt x="0" y="34"/>
                    <a:pt x="0" y="3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Freeform 503"/>
            <p:cNvSpPr>
              <a:spLocks/>
            </p:cNvSpPr>
            <p:nvPr/>
          </p:nvSpPr>
          <p:spPr bwMode="auto">
            <a:xfrm>
              <a:off x="4884746" y="1973256"/>
              <a:ext cx="41275" cy="146049"/>
            </a:xfrm>
            <a:custGeom>
              <a:avLst/>
              <a:gdLst>
                <a:gd name="T0" fmla="*/ 11 w 11"/>
                <a:gd name="T1" fmla="*/ 34 h 39"/>
                <a:gd name="T2" fmla="*/ 11 w 11"/>
                <a:gd name="T3" fmla="*/ 6 h 39"/>
                <a:gd name="T4" fmla="*/ 5 w 11"/>
                <a:gd name="T5" fmla="*/ 0 h 39"/>
                <a:gd name="T6" fmla="*/ 0 w 11"/>
                <a:gd name="T7" fmla="*/ 6 h 39"/>
                <a:gd name="T8" fmla="*/ 0 w 11"/>
                <a:gd name="T9" fmla="*/ 34 h 39"/>
                <a:gd name="T10" fmla="*/ 5 w 11"/>
                <a:gd name="T11" fmla="*/ 39 h 39"/>
                <a:gd name="T12" fmla="*/ 11 w 11"/>
                <a:gd name="T13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9">
                  <a:moveTo>
                    <a:pt x="11" y="34"/>
                  </a:moveTo>
                  <a:cubicBezTo>
                    <a:pt x="11" y="6"/>
                    <a:pt x="11" y="6"/>
                    <a:pt x="11" y="6"/>
                  </a:cubicBezTo>
                  <a:cubicBezTo>
                    <a:pt x="11" y="3"/>
                    <a:pt x="9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7"/>
                    <a:pt x="2" y="39"/>
                    <a:pt x="5" y="39"/>
                  </a:cubicBezTo>
                  <a:cubicBezTo>
                    <a:pt x="9" y="39"/>
                    <a:pt x="11" y="37"/>
                    <a:pt x="1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Freeform 504"/>
            <p:cNvSpPr>
              <a:spLocks/>
            </p:cNvSpPr>
            <p:nvPr/>
          </p:nvSpPr>
          <p:spPr bwMode="auto">
            <a:xfrm>
              <a:off x="4940314" y="1965320"/>
              <a:ext cx="177801" cy="293687"/>
            </a:xfrm>
            <a:custGeom>
              <a:avLst/>
              <a:gdLst>
                <a:gd name="T0" fmla="*/ 5 w 47"/>
                <a:gd name="T1" fmla="*/ 69 h 78"/>
                <a:gd name="T2" fmla="*/ 6 w 47"/>
                <a:gd name="T3" fmla="*/ 77 h 78"/>
                <a:gd name="T4" fmla="*/ 9 w 47"/>
                <a:gd name="T5" fmla="*/ 78 h 78"/>
                <a:gd name="T6" fmla="*/ 14 w 47"/>
                <a:gd name="T7" fmla="*/ 76 h 78"/>
                <a:gd name="T8" fmla="*/ 26 w 47"/>
                <a:gd name="T9" fmla="*/ 57 h 78"/>
                <a:gd name="T10" fmla="*/ 46 w 47"/>
                <a:gd name="T11" fmla="*/ 57 h 78"/>
                <a:gd name="T12" fmla="*/ 47 w 47"/>
                <a:gd name="T13" fmla="*/ 56 h 78"/>
                <a:gd name="T14" fmla="*/ 47 w 47"/>
                <a:gd name="T15" fmla="*/ 42 h 78"/>
                <a:gd name="T16" fmla="*/ 32 w 47"/>
                <a:gd name="T17" fmla="*/ 19 h 78"/>
                <a:gd name="T18" fmla="*/ 30 w 47"/>
                <a:gd name="T19" fmla="*/ 20 h 78"/>
                <a:gd name="T20" fmla="*/ 35 w 47"/>
                <a:gd name="T21" fmla="*/ 10 h 78"/>
                <a:gd name="T22" fmla="*/ 24 w 47"/>
                <a:gd name="T23" fmla="*/ 0 h 78"/>
                <a:gd name="T24" fmla="*/ 14 w 47"/>
                <a:gd name="T25" fmla="*/ 10 h 78"/>
                <a:gd name="T26" fmla="*/ 24 w 47"/>
                <a:gd name="T27" fmla="*/ 21 h 78"/>
                <a:gd name="T28" fmla="*/ 27 w 47"/>
                <a:gd name="T29" fmla="*/ 20 h 78"/>
                <a:gd name="T30" fmla="*/ 21 w 47"/>
                <a:gd name="T31" fmla="*/ 27 h 78"/>
                <a:gd name="T32" fmla="*/ 5 w 47"/>
                <a:gd name="T33" fmla="*/ 31 h 78"/>
                <a:gd name="T34" fmla="*/ 1 w 47"/>
                <a:gd name="T35" fmla="*/ 34 h 78"/>
                <a:gd name="T36" fmla="*/ 1 w 47"/>
                <a:gd name="T37" fmla="*/ 38 h 78"/>
                <a:gd name="T38" fmla="*/ 6 w 47"/>
                <a:gd name="T39" fmla="*/ 42 h 78"/>
                <a:gd name="T40" fmla="*/ 8 w 47"/>
                <a:gd name="T41" fmla="*/ 42 h 78"/>
                <a:gd name="T42" fmla="*/ 17 w 47"/>
                <a:gd name="T43" fmla="*/ 40 h 78"/>
                <a:gd name="T44" fmla="*/ 17 w 47"/>
                <a:gd name="T45" fmla="*/ 43 h 78"/>
                <a:gd name="T46" fmla="*/ 17 w 47"/>
                <a:gd name="T47" fmla="*/ 47 h 78"/>
                <a:gd name="T48" fmla="*/ 5 w 47"/>
                <a:gd name="T49" fmla="*/ 6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7" h="78">
                  <a:moveTo>
                    <a:pt x="5" y="69"/>
                  </a:moveTo>
                  <a:cubicBezTo>
                    <a:pt x="3" y="72"/>
                    <a:pt x="3" y="76"/>
                    <a:pt x="6" y="77"/>
                  </a:cubicBezTo>
                  <a:cubicBezTo>
                    <a:pt x="7" y="78"/>
                    <a:pt x="8" y="78"/>
                    <a:pt x="9" y="78"/>
                  </a:cubicBezTo>
                  <a:cubicBezTo>
                    <a:pt x="11" y="78"/>
                    <a:pt x="13" y="77"/>
                    <a:pt x="14" y="76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7" y="57"/>
                    <a:pt x="47" y="57"/>
                    <a:pt x="47" y="56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7" y="29"/>
                    <a:pt x="41" y="19"/>
                    <a:pt x="32" y="19"/>
                  </a:cubicBezTo>
                  <a:cubicBezTo>
                    <a:pt x="31" y="19"/>
                    <a:pt x="30" y="19"/>
                    <a:pt x="30" y="20"/>
                  </a:cubicBezTo>
                  <a:cubicBezTo>
                    <a:pt x="33" y="18"/>
                    <a:pt x="35" y="14"/>
                    <a:pt x="35" y="10"/>
                  </a:cubicBezTo>
                  <a:cubicBezTo>
                    <a:pt x="35" y="5"/>
                    <a:pt x="30" y="0"/>
                    <a:pt x="24" y="0"/>
                  </a:cubicBezTo>
                  <a:cubicBezTo>
                    <a:pt x="19" y="0"/>
                    <a:pt x="14" y="5"/>
                    <a:pt x="14" y="10"/>
                  </a:cubicBezTo>
                  <a:cubicBezTo>
                    <a:pt x="14" y="16"/>
                    <a:pt x="19" y="21"/>
                    <a:pt x="24" y="21"/>
                  </a:cubicBezTo>
                  <a:cubicBezTo>
                    <a:pt x="25" y="21"/>
                    <a:pt x="26" y="21"/>
                    <a:pt x="27" y="20"/>
                  </a:cubicBezTo>
                  <a:cubicBezTo>
                    <a:pt x="25" y="22"/>
                    <a:pt x="23" y="24"/>
                    <a:pt x="21" y="27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3" y="32"/>
                    <a:pt x="2" y="32"/>
                    <a:pt x="1" y="34"/>
                  </a:cubicBezTo>
                  <a:cubicBezTo>
                    <a:pt x="1" y="35"/>
                    <a:pt x="0" y="37"/>
                    <a:pt x="1" y="38"/>
                  </a:cubicBezTo>
                  <a:cubicBezTo>
                    <a:pt x="1" y="41"/>
                    <a:pt x="4" y="42"/>
                    <a:pt x="6" y="42"/>
                  </a:cubicBezTo>
                  <a:cubicBezTo>
                    <a:pt x="7" y="42"/>
                    <a:pt x="7" y="42"/>
                    <a:pt x="8" y="42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2"/>
                    <a:pt x="17" y="43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5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Freeform 505"/>
            <p:cNvSpPr>
              <a:spLocks/>
            </p:cNvSpPr>
            <p:nvPr/>
          </p:nvSpPr>
          <p:spPr bwMode="auto">
            <a:xfrm>
              <a:off x="5046664" y="2093913"/>
              <a:ext cx="96838" cy="112713"/>
            </a:xfrm>
            <a:custGeom>
              <a:avLst/>
              <a:gdLst>
                <a:gd name="T0" fmla="*/ 1 w 26"/>
                <a:gd name="T1" fmla="*/ 27 h 30"/>
                <a:gd name="T2" fmla="*/ 23 w 26"/>
                <a:gd name="T3" fmla="*/ 27 h 30"/>
                <a:gd name="T4" fmla="*/ 23 w 26"/>
                <a:gd name="T5" fmla="*/ 2 h 30"/>
                <a:gd name="T6" fmla="*/ 24 w 26"/>
                <a:gd name="T7" fmla="*/ 0 h 30"/>
                <a:gd name="T8" fmla="*/ 26 w 26"/>
                <a:gd name="T9" fmla="*/ 2 h 30"/>
                <a:gd name="T10" fmla="*/ 26 w 26"/>
                <a:gd name="T11" fmla="*/ 28 h 30"/>
                <a:gd name="T12" fmla="*/ 24 w 26"/>
                <a:gd name="T13" fmla="*/ 30 h 30"/>
                <a:gd name="T14" fmla="*/ 1 w 26"/>
                <a:gd name="T15" fmla="*/ 30 h 30"/>
                <a:gd name="T16" fmla="*/ 0 w 26"/>
                <a:gd name="T17" fmla="*/ 28 h 30"/>
                <a:gd name="T18" fmla="*/ 1 w 26"/>
                <a:gd name="T19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30">
                  <a:moveTo>
                    <a:pt x="1" y="27"/>
                  </a:moveTo>
                  <a:cubicBezTo>
                    <a:pt x="23" y="27"/>
                    <a:pt x="23" y="27"/>
                    <a:pt x="23" y="27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3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5" y="30"/>
                    <a:pt x="24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564191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0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7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4" dur="7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7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47" dur="21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8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49" dur="21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0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1" dur="21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4" accel="70000" fill="hold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4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5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4" accel="70000" fill="hold" nodeType="withEffect" p14:presetBounceEnd="4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9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4" accel="70000" fill="hold" nodeType="withEffect" p14:presetBounceEnd="4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4" accel="70000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69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72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3" dur="500" tmFilter="0, 0; .2, .5; .8, .5; 1, 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4" dur="250" autoRev="1" fill="hold"/>
                                            <p:tgtEl>
                                              <p:spTgt spid="6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76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8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80" presetID="1" presetClass="entr" presetSubtype="0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8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4" dur="500" tmFilter="0, 0; .2, .5; .8, .5; 1, 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5" dur="250" autoRev="1" fill="hold"/>
                                            <p:tgtEl>
                                              <p:spTgt spid="8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6600"/>
                                </p:stCondLst>
                                <p:childTnLst>
                                  <p:par>
                                    <p:cTn id="8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9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91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94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5" dur="500" tmFilter="0, 0; .2, .5; .8, .5; 1, 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6" dur="250" autoRev="1" fill="hold"/>
                                            <p:tgtEl>
                                              <p:spTgt spid="8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98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0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102" presetID="1" presetClass="entr" presetSubtype="0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4" fill="hold">
                                <p:stCondLst>
                                  <p:cond delay="8800"/>
                                </p:stCondLst>
                                <p:childTnLst>
                                  <p:par>
                                    <p:cTn id="10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6" dur="500" tmFilter="0, 0; .2, .5; .8, .5; 1, 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07" dur="250" autoRev="1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8" fill="hold">
                                <p:stCondLst>
                                  <p:cond delay="9300"/>
                                </p:stCondLst>
                                <p:childTnLst>
                                  <p:par>
                                    <p:cTn id="109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40" grpId="0" animBg="1"/>
          <p:bldP spid="40" grpId="1" animBg="1"/>
          <p:bldP spid="41" grpId="0" animBg="1"/>
          <p:bldP spid="41" grpId="1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0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7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4" dur="7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7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47" dur="21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8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49" dur="21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0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51" dur="21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4" accel="7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4" accel="7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4" accel="7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4" accel="7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69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72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3" dur="500" tmFilter="0, 0; .2, .5; .8, .5; 1, 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4" dur="250" autoRev="1" fill="hold"/>
                                            <p:tgtEl>
                                              <p:spTgt spid="6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76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8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80" presetID="1" presetClass="entr" presetSubtype="0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8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4" dur="500" tmFilter="0, 0; .2, .5; .8, .5; 1, 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5" dur="250" autoRev="1" fill="hold"/>
                                            <p:tgtEl>
                                              <p:spTgt spid="8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6600"/>
                                </p:stCondLst>
                                <p:childTnLst>
                                  <p:par>
                                    <p:cTn id="8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9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91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94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5" dur="500" tmFilter="0, 0; .2, .5; .8, .5; 1, 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6" dur="250" autoRev="1" fill="hold"/>
                                            <p:tgtEl>
                                              <p:spTgt spid="8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98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0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102" presetID="1" presetClass="entr" presetSubtype="0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4" fill="hold">
                                <p:stCondLst>
                                  <p:cond delay="8800"/>
                                </p:stCondLst>
                                <p:childTnLst>
                                  <p:par>
                                    <p:cTn id="10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6" dur="500" tmFilter="0, 0; .2, .5; .8, .5; 1, 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07" dur="250" autoRev="1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8" fill="hold">
                                <p:stCondLst>
                                  <p:cond delay="9300"/>
                                </p:stCondLst>
                                <p:childTnLst>
                                  <p:par>
                                    <p:cTn id="109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/>
          <p:bldP spid="5" grpId="0"/>
          <p:bldP spid="40" grpId="0" animBg="1"/>
          <p:bldP spid="40" grpId="1" animBg="1"/>
          <p:bldP spid="41" grpId="0" animBg="1"/>
          <p:bldP spid="41" grpId="1" animBg="1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11839"/>
  <p:tag name="MH_LIBRARY" val="GRAPHIC"/>
  <p:tag name="MH_TYPE" val="SubTitle"/>
  <p:tag name="MH_ORDER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05109"/>
  <p:tag name="MH_LIBRARY" val="GRAPHIC"/>
  <p:tag name="MH_TYPE" val="SubTitle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11839"/>
  <p:tag name="MH_LIBRARY" val="GRAPHIC"/>
  <p:tag name="MH_TYPE" val="SubTitle"/>
  <p:tag name="MH_ORDER" val="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05109"/>
  <p:tag name="MH_LIBRARY" val="GRAPHIC"/>
  <p:tag name="MH_TYPE" val="SubTitle"/>
  <p:tag name="MH_ORDER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11839"/>
  <p:tag name="MH_LIBRARY" val="GRAPHIC"/>
  <p:tag name="MH_TYPE" val="SubTitle"/>
  <p:tag name="MH_ORDER" val="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05109"/>
  <p:tag name="MH_LIBRARY" val="GRAPHIC"/>
  <p:tag name="MH_TYPE" val="SubTitle"/>
  <p:tag name="MH_ORDE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7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1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1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9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1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6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1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Other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11839"/>
  <p:tag name="MH_LIBRARY" val="GRAPHIC"/>
  <p:tag name="MH_TYPE" val="SubTitle"/>
  <p:tag name="MH_ORDER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05109"/>
  <p:tag name="MH_LIBRARY" val="GRAPHIC"/>
  <p:tag name="MH_TYPE" val="SubTitle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11839"/>
  <p:tag name="MH_LIBRARY" val="GRAPHIC"/>
  <p:tag name="MH_TYPE" val="SubTitle"/>
  <p:tag name="MH_ORDER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05109"/>
  <p:tag name="MH_LIBRARY" val="GRAPHIC"/>
  <p:tag name="MH_TYPE" val="SubTitle"/>
  <p:tag name="MH_ORDER" val="1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2271</Words>
  <Application>Microsoft Office PowerPoint</Application>
  <PresentationFormat>全屏显示(16:9)</PresentationFormat>
  <Paragraphs>232</Paragraphs>
  <Slides>24</Slides>
  <Notes>1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kk</dc:creator>
  <cp:lastModifiedBy>Administrator</cp:lastModifiedBy>
  <cp:revision>6</cp:revision>
  <dcterms:created xsi:type="dcterms:W3CDTF">2016-11-21T07:36:38Z</dcterms:created>
  <dcterms:modified xsi:type="dcterms:W3CDTF">2017-07-10T05:27:36Z</dcterms:modified>
</cp:coreProperties>
</file>

<file path=docProps/thumbnail.jpeg>
</file>